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23" r:id="rId5"/>
  </p:sldMasterIdLst>
  <p:notesMasterIdLst>
    <p:notesMasterId r:id="rId14"/>
  </p:notesMasterIdLst>
  <p:sldIdLst>
    <p:sldId id="3363" r:id="rId6"/>
    <p:sldId id="3364" r:id="rId7"/>
    <p:sldId id="3425" r:id="rId8"/>
    <p:sldId id="3432" r:id="rId9"/>
    <p:sldId id="3433" r:id="rId10"/>
    <p:sldId id="3434" r:id="rId11"/>
    <p:sldId id="3370" r:id="rId12"/>
    <p:sldId id="3359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 Janneth Velez" initials="KV" lastIdx="3" clrIdx="0">
    <p:extLst>
      <p:ext uri="{19B8F6BF-5375-455C-9EA6-DF929625EA0E}">
        <p15:presenceInfo xmlns:p15="http://schemas.microsoft.com/office/powerpoint/2012/main" userId="S::kvelez@celsia.com::c187336d-d052-480c-bd0e-23af6ebc634a" providerId="AD"/>
      </p:ext>
    </p:extLst>
  </p:cmAuthor>
  <p:cmAuthor id="2" name="Alejandra Isaza Gil" initials="AIG" lastIdx="11" clrIdx="1">
    <p:extLst>
      <p:ext uri="{19B8F6BF-5375-455C-9EA6-DF929625EA0E}">
        <p15:presenceInfo xmlns:p15="http://schemas.microsoft.com/office/powerpoint/2012/main" userId="S::aisaza@celsia.com::74524792-daff-43af-bada-2d546ff2e81e" providerId="AD"/>
      </p:ext>
    </p:extLst>
  </p:cmAuthor>
  <p:cmAuthor id="3" name="Hernando Chaquea Parra" initials="HP" lastIdx="1" clrIdx="2">
    <p:extLst>
      <p:ext uri="{19B8F6BF-5375-455C-9EA6-DF929625EA0E}">
        <p15:presenceInfo xmlns:p15="http://schemas.microsoft.com/office/powerpoint/2012/main" userId="S::hchaquea@celsia.com::b996c329-1921-4b19-a5e0-f1909afa41b8" providerId="AD"/>
      </p:ext>
    </p:extLst>
  </p:cmAuthor>
  <p:cmAuthor id="4" name="Felipe Uribe" initials="FU" lastIdx="10" clrIdx="3">
    <p:extLst>
      <p:ext uri="{19B8F6BF-5375-455C-9EA6-DF929625EA0E}">
        <p15:presenceInfo xmlns:p15="http://schemas.microsoft.com/office/powerpoint/2012/main" userId="S::furibe@celsia.com::9a30ea94-9379-4bb0-b505-a2416e5719a4" providerId="AD"/>
      </p:ext>
    </p:extLst>
  </p:cmAuthor>
  <p:cmAuthor id="5" name="Jose Miguel Hernandez Arango" initials="JMHA" lastIdx="1" clrIdx="4">
    <p:extLst>
      <p:ext uri="{19B8F6BF-5375-455C-9EA6-DF929625EA0E}">
        <p15:presenceInfo xmlns:p15="http://schemas.microsoft.com/office/powerpoint/2012/main" userId="S::jhernandez@celsia.com::03103276-e8f0-4860-b5b4-ae36b41452b6" providerId="AD"/>
      </p:ext>
    </p:extLst>
  </p:cmAuthor>
  <p:cmAuthor id="6" name="Keidy Julieth Villota Londoño" initials="KJVL" lastIdx="1" clrIdx="5">
    <p:extLst>
      <p:ext uri="{19B8F6BF-5375-455C-9EA6-DF929625EA0E}">
        <p15:presenceInfo xmlns:p15="http://schemas.microsoft.com/office/powerpoint/2012/main" userId="S::kvillota@celsia.com::6cc59e2d-241c-4efb-91d4-df575d4ebc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600"/>
    <a:srgbClr val="F9913A"/>
    <a:srgbClr val="F47721"/>
    <a:srgbClr val="292929"/>
    <a:srgbClr val="0057D6"/>
    <a:srgbClr val="00A45A"/>
    <a:srgbClr val="ED7423"/>
    <a:srgbClr val="FF8E00"/>
    <a:srgbClr val="9438A7"/>
    <a:srgbClr val="59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3AC6D-0051-4B60-A830-7292C4C77DCB}" v="156" dt="2023-03-29T15:53:19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4660"/>
  </p:normalViewPr>
  <p:slideViewPr>
    <p:cSldViewPr snapToGrid="0">
      <p:cViewPr>
        <p:scale>
          <a:sx n="75" d="100"/>
          <a:sy n="75" d="100"/>
        </p:scale>
        <p:origin x="1746" y="-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atan Cadavid Sanchez" userId="0ff1bc45-c031-4372-80b5-a446e92bdd68" providerId="ADAL" clId="{6DD3AC6D-0051-4B60-A830-7292C4C77DCB}"/>
    <pc:docChg chg="undo custSel addSld delSld modSld">
      <pc:chgData name="Yonatan Cadavid Sanchez" userId="0ff1bc45-c031-4372-80b5-a446e92bdd68" providerId="ADAL" clId="{6DD3AC6D-0051-4B60-A830-7292C4C77DCB}" dt="2023-04-25T14:14:51.885" v="2303" actId="1035"/>
      <pc:docMkLst>
        <pc:docMk/>
      </pc:docMkLst>
      <pc:sldChg chg="modSp mod">
        <pc:chgData name="Yonatan Cadavid Sanchez" userId="0ff1bc45-c031-4372-80b5-a446e92bdd68" providerId="ADAL" clId="{6DD3AC6D-0051-4B60-A830-7292C4C77DCB}" dt="2023-03-29T14:49:07.055" v="80" actId="20577"/>
        <pc:sldMkLst>
          <pc:docMk/>
          <pc:sldMk cId="2653739590" sldId="3363"/>
        </pc:sldMkLst>
        <pc:spChg chg="mod">
          <ac:chgData name="Yonatan Cadavid Sanchez" userId="0ff1bc45-c031-4372-80b5-a446e92bdd68" providerId="ADAL" clId="{6DD3AC6D-0051-4B60-A830-7292C4C77DCB}" dt="2023-03-29T14:49:07.055" v="80" actId="20577"/>
          <ac:spMkLst>
            <pc:docMk/>
            <pc:sldMk cId="2653739590" sldId="3363"/>
            <ac:spMk id="4" creationId="{0A237816-01C8-4914-AFE0-67344C2812CE}"/>
          </ac:spMkLst>
        </pc:spChg>
        <pc:spChg chg="mod">
          <ac:chgData name="Yonatan Cadavid Sanchez" userId="0ff1bc45-c031-4372-80b5-a446e92bdd68" providerId="ADAL" clId="{6DD3AC6D-0051-4B60-A830-7292C4C77DCB}" dt="2023-03-29T14:48:41.302" v="28" actId="20577"/>
          <ac:spMkLst>
            <pc:docMk/>
            <pc:sldMk cId="2653739590" sldId="3363"/>
            <ac:spMk id="6" creationId="{5C270B30-C611-AC41-BA87-571558C69D43}"/>
          </ac:spMkLst>
        </pc:spChg>
      </pc:sldChg>
      <pc:sldChg chg="modSp del mod">
        <pc:chgData name="Yonatan Cadavid Sanchez" userId="0ff1bc45-c031-4372-80b5-a446e92bdd68" providerId="ADAL" clId="{6DD3AC6D-0051-4B60-A830-7292C4C77DCB}" dt="2023-03-29T14:49:31.261" v="110" actId="47"/>
        <pc:sldMkLst>
          <pc:docMk/>
          <pc:sldMk cId="303538498" sldId="3416"/>
        </pc:sldMkLst>
        <pc:spChg chg="mod">
          <ac:chgData name="Yonatan Cadavid Sanchez" userId="0ff1bc45-c031-4372-80b5-a446e92bdd68" providerId="ADAL" clId="{6DD3AC6D-0051-4B60-A830-7292C4C77DCB}" dt="2023-03-29T14:49:23.070" v="108" actId="20577"/>
          <ac:spMkLst>
            <pc:docMk/>
            <pc:sldMk cId="303538498" sldId="3416"/>
            <ac:spMk id="3" creationId="{00000000-0000-0000-0000-000000000000}"/>
          </ac:spMkLst>
        </pc:spChg>
      </pc:sldChg>
      <pc:sldChg chg="addSp delSp modSp mod">
        <pc:chgData name="Yonatan Cadavid Sanchez" userId="0ff1bc45-c031-4372-80b5-a446e92bdd68" providerId="ADAL" clId="{6DD3AC6D-0051-4B60-A830-7292C4C77DCB}" dt="2023-04-25T14:02:23.175" v="2267" actId="20577"/>
        <pc:sldMkLst>
          <pc:docMk/>
          <pc:sldMk cId="1927097499" sldId="3425"/>
        </pc:sldMkLst>
        <pc:spChg chg="mod">
          <ac:chgData name="Yonatan Cadavid Sanchez" userId="0ff1bc45-c031-4372-80b5-a446e92bdd68" providerId="ADAL" clId="{6DD3AC6D-0051-4B60-A830-7292C4C77DCB}" dt="2023-03-29T15:07:13.824" v="554" actId="403"/>
          <ac:spMkLst>
            <pc:docMk/>
            <pc:sldMk cId="1927097499" sldId="3425"/>
            <ac:spMk id="4" creationId="{7674E6F7-D9FF-8C23-141C-C2EDF97A3701}"/>
          </ac:spMkLst>
        </pc:spChg>
        <pc:spChg chg="add mod">
          <ac:chgData name="Yonatan Cadavid Sanchez" userId="0ff1bc45-c031-4372-80b5-a446e92bdd68" providerId="ADAL" clId="{6DD3AC6D-0051-4B60-A830-7292C4C77DCB}" dt="2023-03-29T15:00:39.258" v="535" actId="403"/>
          <ac:spMkLst>
            <pc:docMk/>
            <pc:sldMk cId="1927097499" sldId="3425"/>
            <ac:spMk id="5" creationId="{2FB6AF6E-5810-B3E0-0B58-91081CAC6575}"/>
          </ac:spMkLst>
        </pc:spChg>
        <pc:spChg chg="add mod">
          <ac:chgData name="Yonatan Cadavid Sanchez" userId="0ff1bc45-c031-4372-80b5-a446e92bdd68" providerId="ADAL" clId="{6DD3AC6D-0051-4B60-A830-7292C4C77DCB}" dt="2023-04-25T14:02:23.175" v="2267" actId="20577"/>
          <ac:spMkLst>
            <pc:docMk/>
            <pc:sldMk cId="1927097499" sldId="3425"/>
            <ac:spMk id="6" creationId="{DF4CC2DE-094B-12C0-5962-F4A86B5B7602}"/>
          </ac:spMkLst>
        </pc:spChg>
        <pc:spChg chg="del mod">
          <ac:chgData name="Yonatan Cadavid Sanchez" userId="0ff1bc45-c031-4372-80b5-a446e92bdd68" providerId="ADAL" clId="{6DD3AC6D-0051-4B60-A830-7292C4C77DCB}" dt="2023-03-29T14:50:46.221" v="133"/>
          <ac:spMkLst>
            <pc:docMk/>
            <pc:sldMk cId="1927097499" sldId="3425"/>
            <ac:spMk id="7" creationId="{455DF840-E6D3-9B7B-9884-B32ECC0DEC68}"/>
          </ac:spMkLst>
        </pc:spChg>
        <pc:spChg chg="add mod">
          <ac:chgData name="Yonatan Cadavid Sanchez" userId="0ff1bc45-c031-4372-80b5-a446e92bdd68" providerId="ADAL" clId="{6DD3AC6D-0051-4B60-A830-7292C4C77DCB}" dt="2023-03-29T15:15:28.181" v="763" actId="164"/>
          <ac:spMkLst>
            <pc:docMk/>
            <pc:sldMk cId="1927097499" sldId="3425"/>
            <ac:spMk id="9" creationId="{12310DD8-88EF-6628-CF22-49CE05C14CD4}"/>
          </ac:spMkLst>
        </pc:spChg>
        <pc:spChg chg="del">
          <ac:chgData name="Yonatan Cadavid Sanchez" userId="0ff1bc45-c031-4372-80b5-a446e92bdd68" providerId="ADAL" clId="{6DD3AC6D-0051-4B60-A830-7292C4C77DCB}" dt="2023-03-29T14:56:37.458" v="527" actId="478"/>
          <ac:spMkLst>
            <pc:docMk/>
            <pc:sldMk cId="1927097499" sldId="3425"/>
            <ac:spMk id="10" creationId="{F75F32EE-117B-2DD3-F20E-86C06DE7AD4B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2" creationId="{4F4065D0-28F6-B39C-A924-F14BEB05AA5D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3" creationId="{E2BDA93E-02C3-BF14-D355-A660BCC5331B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4" creationId="{C57FDAF1-451A-9A23-F4FC-8B090B11DF7E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5" creationId="{B2DBB463-C847-AFF0-AEE4-D1D9FD8F7A33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6" creationId="{C298E1AA-91C8-DC0C-2328-BCAA8C8B14D7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7" creationId="{4819F1DB-8BA5-8688-7CD9-A82107BFCD26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8" creationId="{B291A62C-AA66-6348-52E6-616CFC3047D3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19" creationId="{00A00377-7F70-B4CC-E316-D976D3C67F26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0" creationId="{97444087-DE49-74C8-5157-A985E4A196EB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1" creationId="{AA311BEF-9ED7-BFCC-ECE8-9ACEACD3991F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2" creationId="{B8DE0F00-6EC4-5B25-99A6-AB680FD1C339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3" creationId="{7BB9DA70-4996-1158-0230-36BB3FC32295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4" creationId="{354BCA8B-EFE4-7D1F-71A1-E5DE3EEA5259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5" creationId="{24DC9459-2B9E-F1AA-25EE-1CCB13731768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6" creationId="{52048253-0E3C-B291-821C-8739525BB2A7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7" creationId="{02D4ADEF-236F-E3E4-2082-8AC28B655254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8" creationId="{8C20C015-CB31-6487-7AC5-7FD3A684F29F}"/>
          </ac:spMkLst>
        </pc:spChg>
        <pc:spChg chg="mod">
          <ac:chgData name="Yonatan Cadavid Sanchez" userId="0ff1bc45-c031-4372-80b5-a446e92bdd68" providerId="ADAL" clId="{6DD3AC6D-0051-4B60-A830-7292C4C77DCB}" dt="2023-03-29T14:53:56.058" v="338"/>
          <ac:spMkLst>
            <pc:docMk/>
            <pc:sldMk cId="1927097499" sldId="3425"/>
            <ac:spMk id="29" creationId="{004E97D0-A541-7FF2-8E5D-46C2F8D3BA9F}"/>
          </ac:spMkLst>
        </pc:spChg>
        <pc:spChg chg="add mod">
          <ac:chgData name="Yonatan Cadavid Sanchez" userId="0ff1bc45-c031-4372-80b5-a446e92bdd68" providerId="ADAL" clId="{6DD3AC6D-0051-4B60-A830-7292C4C77DCB}" dt="2023-04-25T14:00:56.344" v="2250" actId="20577"/>
          <ac:spMkLst>
            <pc:docMk/>
            <pc:sldMk cId="1927097499" sldId="3425"/>
            <ac:spMk id="33" creationId="{1D35C73A-E23A-5AB0-2923-AD67D91081D0}"/>
          </ac:spMkLst>
        </pc:spChg>
        <pc:spChg chg="add mod">
          <ac:chgData name="Yonatan Cadavid Sanchez" userId="0ff1bc45-c031-4372-80b5-a446e92bdd68" providerId="ADAL" clId="{6DD3AC6D-0051-4B60-A830-7292C4C77DCB}" dt="2023-03-29T15:53:29.695" v="2162" actId="1076"/>
          <ac:spMkLst>
            <pc:docMk/>
            <pc:sldMk cId="1927097499" sldId="3425"/>
            <ac:spMk id="34" creationId="{F56CAF7B-F482-4252-CB3A-9D519CAC447B}"/>
          </ac:spMkLst>
        </pc:spChg>
        <pc:spChg chg="add mod">
          <ac:chgData name="Yonatan Cadavid Sanchez" userId="0ff1bc45-c031-4372-80b5-a446e92bdd68" providerId="ADAL" clId="{6DD3AC6D-0051-4B60-A830-7292C4C77DCB}" dt="2023-03-29T15:53:29.695" v="2162" actId="1076"/>
          <ac:spMkLst>
            <pc:docMk/>
            <pc:sldMk cId="1927097499" sldId="3425"/>
            <ac:spMk id="35" creationId="{4188FB82-46C1-129F-4EAD-70F53D3AA46F}"/>
          </ac:spMkLst>
        </pc:spChg>
        <pc:grpChg chg="add mod">
          <ac:chgData name="Yonatan Cadavid Sanchez" userId="0ff1bc45-c031-4372-80b5-a446e92bdd68" providerId="ADAL" clId="{6DD3AC6D-0051-4B60-A830-7292C4C77DCB}" dt="2023-03-29T15:15:28.181" v="763" actId="164"/>
          <ac:grpSpMkLst>
            <pc:docMk/>
            <pc:sldMk cId="1927097499" sldId="3425"/>
            <ac:grpSpMk id="11" creationId="{DFA1D917-6BF6-58EB-C0F2-563A80678638}"/>
          </ac:grpSpMkLst>
        </pc:grpChg>
        <pc:grpChg chg="add mod">
          <ac:chgData name="Yonatan Cadavid Sanchez" userId="0ff1bc45-c031-4372-80b5-a446e92bdd68" providerId="ADAL" clId="{6DD3AC6D-0051-4B60-A830-7292C4C77DCB}" dt="2023-03-29T15:15:28.181" v="763" actId="164"/>
          <ac:grpSpMkLst>
            <pc:docMk/>
            <pc:sldMk cId="1927097499" sldId="3425"/>
            <ac:grpSpMk id="32" creationId="{50C0E008-1993-A519-A0B5-033D916C51FE}"/>
          </ac:grpSpMkLst>
        </pc:grpChg>
        <pc:graphicFrameChg chg="add mod modGraphic">
          <ac:chgData name="Yonatan Cadavid Sanchez" userId="0ff1bc45-c031-4372-80b5-a446e92bdd68" providerId="ADAL" clId="{6DD3AC6D-0051-4B60-A830-7292C4C77DCB}" dt="2023-04-25T14:01:53.330" v="2266" actId="20577"/>
          <ac:graphicFrameMkLst>
            <pc:docMk/>
            <pc:sldMk cId="1927097499" sldId="3425"/>
            <ac:graphicFrameMk id="2" creationId="{1EEB2CEF-74E6-D2D4-6A85-9AA09E0F3461}"/>
          </ac:graphicFrameMkLst>
        </pc:graphicFrameChg>
        <pc:graphicFrameChg chg="add del mod">
          <ac:chgData name="Yonatan Cadavid Sanchez" userId="0ff1bc45-c031-4372-80b5-a446e92bdd68" providerId="ADAL" clId="{6DD3AC6D-0051-4B60-A830-7292C4C77DCB}" dt="2023-03-29T14:50:56.237" v="135"/>
          <ac:graphicFrameMkLst>
            <pc:docMk/>
            <pc:sldMk cId="1927097499" sldId="3425"/>
            <ac:graphicFrameMk id="3" creationId="{4A118E58-6411-7765-A2BB-CCB72348A207}"/>
          </ac:graphicFrameMkLst>
        </pc:graphicFrameChg>
        <pc:graphicFrameChg chg="del">
          <ac:chgData name="Yonatan Cadavid Sanchez" userId="0ff1bc45-c031-4372-80b5-a446e92bdd68" providerId="ADAL" clId="{6DD3AC6D-0051-4B60-A830-7292C4C77DCB}" dt="2023-03-29T14:57:37.787" v="528" actId="478"/>
          <ac:graphicFrameMkLst>
            <pc:docMk/>
            <pc:sldMk cId="1927097499" sldId="3425"/>
            <ac:graphicFrameMk id="8" creationId="{877954F8-9A64-D670-D1B2-EEE3F3E2867A}"/>
          </ac:graphicFrameMkLst>
        </pc:graphicFrameChg>
        <pc:picChg chg="add mod">
          <ac:chgData name="Yonatan Cadavid Sanchez" userId="0ff1bc45-c031-4372-80b5-a446e92bdd68" providerId="ADAL" clId="{6DD3AC6D-0051-4B60-A830-7292C4C77DCB}" dt="2023-03-29T15:53:00.078" v="2158" actId="1076"/>
          <ac:picMkLst>
            <pc:docMk/>
            <pc:sldMk cId="1927097499" sldId="3425"/>
            <ac:picMk id="31" creationId="{4928F43A-7E3D-A6A1-0BF9-3CDE421A30C2}"/>
          </ac:picMkLst>
        </pc:picChg>
      </pc:sldChg>
      <pc:sldChg chg="del">
        <pc:chgData name="Yonatan Cadavid Sanchez" userId="0ff1bc45-c031-4372-80b5-a446e92bdd68" providerId="ADAL" clId="{6DD3AC6D-0051-4B60-A830-7292C4C77DCB}" dt="2023-03-29T14:49:30.391" v="109" actId="47"/>
        <pc:sldMkLst>
          <pc:docMk/>
          <pc:sldMk cId="462217364" sldId="3426"/>
        </pc:sldMkLst>
      </pc:sldChg>
      <pc:sldChg chg="del">
        <pc:chgData name="Yonatan Cadavid Sanchez" userId="0ff1bc45-c031-4372-80b5-a446e92bdd68" providerId="ADAL" clId="{6DD3AC6D-0051-4B60-A830-7292C4C77DCB}" dt="2023-03-29T15:08:20.053" v="568" actId="47"/>
        <pc:sldMkLst>
          <pc:docMk/>
          <pc:sldMk cId="2607652406" sldId="3427"/>
        </pc:sldMkLst>
      </pc:sldChg>
      <pc:sldChg chg="del">
        <pc:chgData name="Yonatan Cadavid Sanchez" userId="0ff1bc45-c031-4372-80b5-a446e92bdd68" providerId="ADAL" clId="{6DD3AC6D-0051-4B60-A830-7292C4C77DCB}" dt="2023-03-29T15:08:16.972" v="566" actId="47"/>
        <pc:sldMkLst>
          <pc:docMk/>
          <pc:sldMk cId="3943393705" sldId="3428"/>
        </pc:sldMkLst>
      </pc:sldChg>
      <pc:sldChg chg="del">
        <pc:chgData name="Yonatan Cadavid Sanchez" userId="0ff1bc45-c031-4372-80b5-a446e92bdd68" providerId="ADAL" clId="{6DD3AC6D-0051-4B60-A830-7292C4C77DCB}" dt="2023-03-29T15:08:19.280" v="567" actId="47"/>
        <pc:sldMkLst>
          <pc:docMk/>
          <pc:sldMk cId="1288276862" sldId="3429"/>
        </pc:sldMkLst>
      </pc:sldChg>
      <pc:sldChg chg="del">
        <pc:chgData name="Yonatan Cadavid Sanchez" userId="0ff1bc45-c031-4372-80b5-a446e92bdd68" providerId="ADAL" clId="{6DD3AC6D-0051-4B60-A830-7292C4C77DCB}" dt="2023-03-29T15:51:47.273" v="2110" actId="47"/>
        <pc:sldMkLst>
          <pc:docMk/>
          <pc:sldMk cId="1276856984" sldId="3430"/>
        </pc:sldMkLst>
      </pc:sldChg>
      <pc:sldChg chg="addSp delSp modSp mod">
        <pc:chgData name="Yonatan Cadavid Sanchez" userId="0ff1bc45-c031-4372-80b5-a446e92bdd68" providerId="ADAL" clId="{6DD3AC6D-0051-4B60-A830-7292C4C77DCB}" dt="2023-04-25T14:03:34.187" v="2268" actId="1076"/>
        <pc:sldMkLst>
          <pc:docMk/>
          <pc:sldMk cId="484721764" sldId="3432"/>
        </pc:sldMkLst>
        <pc:spChg chg="del mod">
          <ac:chgData name="Yonatan Cadavid Sanchez" userId="0ff1bc45-c031-4372-80b5-a446e92bdd68" providerId="ADAL" clId="{6DD3AC6D-0051-4B60-A830-7292C4C77DCB}" dt="2023-03-29T15:24:40.748" v="1073" actId="478"/>
          <ac:spMkLst>
            <pc:docMk/>
            <pc:sldMk cId="484721764" sldId="3432"/>
            <ac:spMk id="2" creationId="{EB0261AB-F659-DC55-0E23-24F5821B08CB}"/>
          </ac:spMkLst>
        </pc:spChg>
        <pc:spChg chg="mod">
          <ac:chgData name="Yonatan Cadavid Sanchez" userId="0ff1bc45-c031-4372-80b5-a446e92bdd68" providerId="ADAL" clId="{6DD3AC6D-0051-4B60-A830-7292C4C77DCB}" dt="2023-03-29T15:29:20.962" v="1389" actId="6549"/>
          <ac:spMkLst>
            <pc:docMk/>
            <pc:sldMk cId="484721764" sldId="3432"/>
            <ac:spMk id="4" creationId="{7674E6F7-D9FF-8C23-141C-C2EDF97A3701}"/>
          </ac:spMkLst>
        </pc:spChg>
        <pc:spChg chg="mod">
          <ac:chgData name="Yonatan Cadavid Sanchez" userId="0ff1bc45-c031-4372-80b5-a446e92bdd68" providerId="ADAL" clId="{6DD3AC6D-0051-4B60-A830-7292C4C77DCB}" dt="2023-03-29T15:28:25.435" v="1376" actId="403"/>
          <ac:spMkLst>
            <pc:docMk/>
            <pc:sldMk cId="484721764" sldId="3432"/>
            <ac:spMk id="12" creationId="{F2880AF3-5D25-BE3D-21A6-D4867ECA05A0}"/>
          </ac:spMkLst>
        </pc:spChg>
        <pc:spChg chg="del">
          <ac:chgData name="Yonatan Cadavid Sanchez" userId="0ff1bc45-c031-4372-80b5-a446e92bdd68" providerId="ADAL" clId="{6DD3AC6D-0051-4B60-A830-7292C4C77DCB}" dt="2023-03-29T15:13:21.685" v="671" actId="478"/>
          <ac:spMkLst>
            <pc:docMk/>
            <pc:sldMk cId="484721764" sldId="3432"/>
            <ac:spMk id="15" creationId="{2EEE77EC-C1C0-24BB-5F5A-67752FE29001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17" creationId="{5EFA3464-D795-D264-2543-B47B83C1649E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19" creationId="{FF9EEE5F-FE0A-956E-A329-4DFFA6261D71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0" creationId="{15FED452-49F7-5103-51E7-845ADDE6F437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1" creationId="{375C288B-9916-7622-6A66-A9024CA8FE49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2" creationId="{3A767403-F654-9CE0-D533-3076DF5B3738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3" creationId="{9DA71FC1-93A5-66BE-C3E6-781891735FB1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4" creationId="{7EE322BE-CDE5-D0F4-756A-329CA3926239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5" creationId="{5F3E6BF4-8A14-8253-EC34-A1BD5FE09CCB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6" creationId="{A1DCE155-2C83-2CEB-F6E9-9FDBD4B3B5E4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7" creationId="{06F7649C-4462-EE04-690C-4ACEB92E957A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8" creationId="{FDDC71EB-7010-D1A6-79BE-04640CC031EB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29" creationId="{135C7166-7D66-D591-8D5D-DD4D8ADE4530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0" creationId="{9A355994-CFD4-833C-F888-581241D7CCEE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1" creationId="{40B36E71-9D19-ACC7-EE42-D25FC235421A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2" creationId="{6CF77265-742F-AFF0-7DE4-9190E539139A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3" creationId="{08BCD8FE-3BD9-2DD8-F35A-7415DFD8C929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4" creationId="{AD7CC083-57B1-D37F-F554-BB3B5F2C74F0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5" creationId="{4BCEC848-B71F-090A-250B-3E94C17D53EA}"/>
          </ac:spMkLst>
        </pc:spChg>
        <pc:spChg chg="mod">
          <ac:chgData name="Yonatan Cadavid Sanchez" userId="0ff1bc45-c031-4372-80b5-a446e92bdd68" providerId="ADAL" clId="{6DD3AC6D-0051-4B60-A830-7292C4C77DCB}" dt="2023-03-29T15:15:30.876" v="764"/>
          <ac:spMkLst>
            <pc:docMk/>
            <pc:sldMk cId="484721764" sldId="3432"/>
            <ac:spMk id="36" creationId="{673CF164-E103-447A-A4CA-BF62652AA5D2}"/>
          </ac:spMkLst>
        </pc:spChg>
        <pc:spChg chg="add mod">
          <ac:chgData name="Yonatan Cadavid Sanchez" userId="0ff1bc45-c031-4372-80b5-a446e92bdd68" providerId="ADAL" clId="{6DD3AC6D-0051-4B60-A830-7292C4C77DCB}" dt="2023-03-29T15:29:52.074" v="1393" actId="164"/>
          <ac:spMkLst>
            <pc:docMk/>
            <pc:sldMk cId="484721764" sldId="3432"/>
            <ac:spMk id="37" creationId="{AAB202D1-FEE6-E178-9DC1-D0DCC1085B2E}"/>
          </ac:spMkLst>
        </pc:spChg>
        <pc:spChg chg="add mod">
          <ac:chgData name="Yonatan Cadavid Sanchez" userId="0ff1bc45-c031-4372-80b5-a446e92bdd68" providerId="ADAL" clId="{6DD3AC6D-0051-4B60-A830-7292C4C77DCB}" dt="2023-03-29T15:29:52.074" v="1393" actId="164"/>
          <ac:spMkLst>
            <pc:docMk/>
            <pc:sldMk cId="484721764" sldId="3432"/>
            <ac:spMk id="38" creationId="{6BFDF383-FC47-2B4C-6FCC-6C34F0B874AA}"/>
          </ac:spMkLst>
        </pc:spChg>
        <pc:spChg chg="add mod">
          <ac:chgData name="Yonatan Cadavid Sanchez" userId="0ff1bc45-c031-4372-80b5-a446e92bdd68" providerId="ADAL" clId="{6DD3AC6D-0051-4B60-A830-7292C4C77DCB}" dt="2023-03-29T15:29:52.074" v="1393" actId="164"/>
          <ac:spMkLst>
            <pc:docMk/>
            <pc:sldMk cId="484721764" sldId="3432"/>
            <ac:spMk id="39" creationId="{E6294867-ABC6-2406-6541-379E50743F45}"/>
          </ac:spMkLst>
        </pc:spChg>
        <pc:spChg chg="add mod">
          <ac:chgData name="Yonatan Cadavid Sanchez" userId="0ff1bc45-c031-4372-80b5-a446e92bdd68" providerId="ADAL" clId="{6DD3AC6D-0051-4B60-A830-7292C4C77DCB}" dt="2023-03-29T15:29:52.074" v="1393" actId="164"/>
          <ac:spMkLst>
            <pc:docMk/>
            <pc:sldMk cId="484721764" sldId="3432"/>
            <ac:spMk id="40" creationId="{48E925D2-BF24-35F6-29F9-E82859519325}"/>
          </ac:spMkLst>
        </pc:spChg>
        <pc:spChg chg="add mod">
          <ac:chgData name="Yonatan Cadavid Sanchez" userId="0ff1bc45-c031-4372-80b5-a446e92bdd68" providerId="ADAL" clId="{6DD3AC6D-0051-4B60-A830-7292C4C77DCB}" dt="2023-03-29T15:29:52.074" v="1393" actId="164"/>
          <ac:spMkLst>
            <pc:docMk/>
            <pc:sldMk cId="484721764" sldId="3432"/>
            <ac:spMk id="41" creationId="{AA957D85-32D8-2A66-9344-8E187063D03E}"/>
          </ac:spMkLst>
        </pc:spChg>
        <pc:spChg chg="add mod topLvl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43" creationId="{A68A1172-7474-19EF-7F6C-AC1A08A37F12}"/>
          </ac:spMkLst>
        </pc:spChg>
        <pc:spChg chg="add mod topLvl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44" creationId="{164FE82D-1B4B-81A3-FEE6-7031C00D5C8E}"/>
          </ac:spMkLst>
        </pc:spChg>
        <pc:spChg chg="add mod topLvl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45" creationId="{9468CA3F-FF8F-699A-6486-85EA722E2CF7}"/>
          </ac:spMkLst>
        </pc:spChg>
        <pc:spChg chg="add mod topLvl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46" creationId="{DC728F73-773D-C42B-04D8-B566B5F0801E}"/>
          </ac:spMkLst>
        </pc:spChg>
        <pc:spChg chg="add mod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50" creationId="{2C86FAAE-64B4-F55C-B215-33AE45A90711}"/>
          </ac:spMkLst>
        </pc:spChg>
        <pc:spChg chg="add mod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51" creationId="{ABDFB922-44FA-5CF2-4AD0-0F0B249133B7}"/>
          </ac:spMkLst>
        </pc:spChg>
        <pc:spChg chg="add mod">
          <ac:chgData name="Yonatan Cadavid Sanchez" userId="0ff1bc45-c031-4372-80b5-a446e92bdd68" providerId="ADAL" clId="{6DD3AC6D-0051-4B60-A830-7292C4C77DCB}" dt="2023-03-29T15:30:41.882" v="1401" actId="164"/>
          <ac:spMkLst>
            <pc:docMk/>
            <pc:sldMk cId="484721764" sldId="3432"/>
            <ac:spMk id="52" creationId="{F0000CC0-0359-A342-9767-49EF543D0932}"/>
          </ac:spMkLst>
        </pc:spChg>
        <pc:spChg chg="add mod">
          <ac:chgData name="Yonatan Cadavid Sanchez" userId="0ff1bc45-c031-4372-80b5-a446e92bdd68" providerId="ADAL" clId="{6DD3AC6D-0051-4B60-A830-7292C4C77DCB}" dt="2023-03-29T15:31:19.457" v="1415" actId="1076"/>
          <ac:spMkLst>
            <pc:docMk/>
            <pc:sldMk cId="484721764" sldId="3432"/>
            <ac:spMk id="55" creationId="{7741DDD1-FCAA-0DE2-AE15-631ADE076FDD}"/>
          </ac:spMkLst>
        </pc:spChg>
        <pc:spChg chg="add mod">
          <ac:chgData name="Yonatan Cadavid Sanchez" userId="0ff1bc45-c031-4372-80b5-a446e92bdd68" providerId="ADAL" clId="{6DD3AC6D-0051-4B60-A830-7292C4C77DCB}" dt="2023-04-25T14:03:34.187" v="2268" actId="1076"/>
          <ac:spMkLst>
            <pc:docMk/>
            <pc:sldMk cId="484721764" sldId="3432"/>
            <ac:spMk id="56" creationId="{C13ADE97-D60F-669D-D90A-FD5CB91F1CE6}"/>
          </ac:spMkLst>
        </pc:spChg>
        <pc:grpChg chg="add mod">
          <ac:chgData name="Yonatan Cadavid Sanchez" userId="0ff1bc45-c031-4372-80b5-a446e92bdd68" providerId="ADAL" clId="{6DD3AC6D-0051-4B60-A830-7292C4C77DCB}" dt="2023-03-29T15:30:57.749" v="1410" actId="1036"/>
          <ac:grpSpMkLst>
            <pc:docMk/>
            <pc:sldMk cId="484721764" sldId="3432"/>
            <ac:grpSpMk id="16" creationId="{7B75815F-39DA-EFC9-4589-3D8CEB485157}"/>
          </ac:grpSpMkLst>
        </pc:grpChg>
        <pc:grpChg chg="mod">
          <ac:chgData name="Yonatan Cadavid Sanchez" userId="0ff1bc45-c031-4372-80b5-a446e92bdd68" providerId="ADAL" clId="{6DD3AC6D-0051-4B60-A830-7292C4C77DCB}" dt="2023-03-29T15:15:30.876" v="764"/>
          <ac:grpSpMkLst>
            <pc:docMk/>
            <pc:sldMk cId="484721764" sldId="3432"/>
            <ac:grpSpMk id="18" creationId="{EDD06D8B-2C19-3FD2-02C5-04D6C4262304}"/>
          </ac:grpSpMkLst>
        </pc:grpChg>
        <pc:grpChg chg="add del mod">
          <ac:chgData name="Yonatan Cadavid Sanchez" userId="0ff1bc45-c031-4372-80b5-a446e92bdd68" providerId="ADAL" clId="{6DD3AC6D-0051-4B60-A830-7292C4C77DCB}" dt="2023-03-29T15:30:33.162" v="1400" actId="165"/>
          <ac:grpSpMkLst>
            <pc:docMk/>
            <pc:sldMk cId="484721764" sldId="3432"/>
            <ac:grpSpMk id="47" creationId="{41C8CD3D-79F3-0138-00AE-2053FC1B447A}"/>
          </ac:grpSpMkLst>
        </pc:grpChg>
        <pc:grpChg chg="add mod">
          <ac:chgData name="Yonatan Cadavid Sanchez" userId="0ff1bc45-c031-4372-80b5-a446e92bdd68" providerId="ADAL" clId="{6DD3AC6D-0051-4B60-A830-7292C4C77DCB}" dt="2023-03-29T15:29:52.074" v="1393" actId="164"/>
          <ac:grpSpMkLst>
            <pc:docMk/>
            <pc:sldMk cId="484721764" sldId="3432"/>
            <ac:grpSpMk id="59" creationId="{0534C4C6-AA15-7208-FB50-0331D572637E}"/>
          </ac:grpSpMkLst>
        </pc:grpChg>
        <pc:grpChg chg="add mod">
          <ac:chgData name="Yonatan Cadavid Sanchez" userId="0ff1bc45-c031-4372-80b5-a446e92bdd68" providerId="ADAL" clId="{6DD3AC6D-0051-4B60-A830-7292C4C77DCB}" dt="2023-03-29T15:31:16.836" v="1414" actId="1076"/>
          <ac:grpSpMkLst>
            <pc:docMk/>
            <pc:sldMk cId="484721764" sldId="3432"/>
            <ac:grpSpMk id="61" creationId="{8CD82B50-4023-B0B5-A1EA-F9E17DA1B0DF}"/>
          </ac:grpSpMkLst>
        </pc:grpChg>
        <pc:graphicFrameChg chg="add mod">
          <ac:chgData name="Yonatan Cadavid Sanchez" userId="0ff1bc45-c031-4372-80b5-a446e92bdd68" providerId="ADAL" clId="{6DD3AC6D-0051-4B60-A830-7292C4C77DCB}" dt="2023-03-29T15:29:52.074" v="1393" actId="164"/>
          <ac:graphicFrameMkLst>
            <pc:docMk/>
            <pc:sldMk cId="484721764" sldId="3432"/>
            <ac:graphicFrameMk id="7" creationId="{4362984F-8508-2D77-0968-A0274DBA1EA9}"/>
          </ac:graphicFrameMkLst>
        </pc:graphicFrameChg>
        <pc:graphicFrameChg chg="add mod topLvl">
          <ac:chgData name="Yonatan Cadavid Sanchez" userId="0ff1bc45-c031-4372-80b5-a446e92bdd68" providerId="ADAL" clId="{6DD3AC6D-0051-4B60-A830-7292C4C77DCB}" dt="2023-03-29T15:30:41.882" v="1401" actId="164"/>
          <ac:graphicFrameMkLst>
            <pc:docMk/>
            <pc:sldMk cId="484721764" sldId="3432"/>
            <ac:graphicFrameMk id="42" creationId="{45B1264A-D206-4BE2-85DF-32965BE00975}"/>
          </ac:graphicFrameMkLst>
        </pc:graphicFrameChg>
        <pc:picChg chg="add del mod">
          <ac:chgData name="Yonatan Cadavid Sanchez" userId="0ff1bc45-c031-4372-80b5-a446e92bdd68" providerId="ADAL" clId="{6DD3AC6D-0051-4B60-A830-7292C4C77DCB}" dt="2023-03-29T15:08:57.705" v="622" actId="21"/>
          <ac:picMkLst>
            <pc:docMk/>
            <pc:sldMk cId="484721764" sldId="3432"/>
            <ac:picMk id="3" creationId="{242484F1-2C5B-9747-DDDF-AF174875A923}"/>
          </ac:picMkLst>
        </pc:picChg>
        <pc:picChg chg="add del mod">
          <ac:chgData name="Yonatan Cadavid Sanchez" userId="0ff1bc45-c031-4372-80b5-a446e92bdd68" providerId="ADAL" clId="{6DD3AC6D-0051-4B60-A830-7292C4C77DCB}" dt="2023-03-29T15:09:02" v="624" actId="478"/>
          <ac:picMkLst>
            <pc:docMk/>
            <pc:sldMk cId="484721764" sldId="3432"/>
            <ac:picMk id="5" creationId="{AAB27F0B-1857-2206-ED43-5C7B0070C455}"/>
          </ac:picMkLst>
        </pc:picChg>
        <pc:picChg chg="add del mod">
          <ac:chgData name="Yonatan Cadavid Sanchez" userId="0ff1bc45-c031-4372-80b5-a446e92bdd68" providerId="ADAL" clId="{6DD3AC6D-0051-4B60-A830-7292C4C77DCB}" dt="2023-03-29T15:09:05.053" v="626" actId="478"/>
          <ac:picMkLst>
            <pc:docMk/>
            <pc:sldMk cId="484721764" sldId="3432"/>
            <ac:picMk id="6" creationId="{687036EF-48F2-8860-4E8E-00488203679A}"/>
          </ac:picMkLst>
        </pc:picChg>
        <pc:picChg chg="del">
          <ac:chgData name="Yonatan Cadavid Sanchez" userId="0ff1bc45-c031-4372-80b5-a446e92bdd68" providerId="ADAL" clId="{6DD3AC6D-0051-4B60-A830-7292C4C77DCB}" dt="2023-03-29T15:08:39.135" v="619" actId="478"/>
          <ac:picMkLst>
            <pc:docMk/>
            <pc:sldMk cId="484721764" sldId="3432"/>
            <ac:picMk id="11" creationId="{56D51EEB-52E9-7218-511D-1467DE7B95C3}"/>
          </ac:picMkLst>
        </pc:picChg>
        <pc:picChg chg="add del mod">
          <ac:chgData name="Yonatan Cadavid Sanchez" userId="0ff1bc45-c031-4372-80b5-a446e92bdd68" providerId="ADAL" clId="{6DD3AC6D-0051-4B60-A830-7292C4C77DCB}" dt="2023-03-29T15:30:03.596" v="1396" actId="478"/>
          <ac:picMkLst>
            <pc:docMk/>
            <pc:sldMk cId="484721764" sldId="3432"/>
            <ac:picMk id="60" creationId="{F09F5364-1989-F546-5197-D55A74E0D2CF}"/>
          </ac:picMkLst>
        </pc:picChg>
        <pc:cxnChg chg="add mod">
          <ac:chgData name="Yonatan Cadavid Sanchez" userId="0ff1bc45-c031-4372-80b5-a446e92bdd68" providerId="ADAL" clId="{6DD3AC6D-0051-4B60-A830-7292C4C77DCB}" dt="2023-03-29T15:29:52.074" v="1393" actId="164"/>
          <ac:cxnSpMkLst>
            <pc:docMk/>
            <pc:sldMk cId="484721764" sldId="3432"/>
            <ac:cxnSpMk id="9" creationId="{8243836F-3B7D-5BE8-A8E7-261EDF96FCE8}"/>
          </ac:cxnSpMkLst>
        </pc:cxnChg>
        <pc:cxnChg chg="add mod">
          <ac:chgData name="Yonatan Cadavid Sanchez" userId="0ff1bc45-c031-4372-80b5-a446e92bdd68" providerId="ADAL" clId="{6DD3AC6D-0051-4B60-A830-7292C4C77DCB}" dt="2023-03-29T15:29:52.074" v="1393" actId="164"/>
          <ac:cxnSpMkLst>
            <pc:docMk/>
            <pc:sldMk cId="484721764" sldId="3432"/>
            <ac:cxnSpMk id="10" creationId="{EEC3A66C-07A9-2DE8-9026-A1D0176DD1CC}"/>
          </ac:cxnSpMkLst>
        </pc:cxnChg>
        <pc:cxnChg chg="add mod">
          <ac:chgData name="Yonatan Cadavid Sanchez" userId="0ff1bc45-c031-4372-80b5-a446e92bdd68" providerId="ADAL" clId="{6DD3AC6D-0051-4B60-A830-7292C4C77DCB}" dt="2023-03-29T15:30:41.882" v="1401" actId="164"/>
          <ac:cxnSpMkLst>
            <pc:docMk/>
            <pc:sldMk cId="484721764" sldId="3432"/>
            <ac:cxnSpMk id="48" creationId="{CF01B1B0-87D4-5F18-5893-553C1E1C9853}"/>
          </ac:cxnSpMkLst>
        </pc:cxnChg>
        <pc:cxnChg chg="add mod">
          <ac:chgData name="Yonatan Cadavid Sanchez" userId="0ff1bc45-c031-4372-80b5-a446e92bdd68" providerId="ADAL" clId="{6DD3AC6D-0051-4B60-A830-7292C4C77DCB}" dt="2023-03-29T15:30:41.882" v="1401" actId="164"/>
          <ac:cxnSpMkLst>
            <pc:docMk/>
            <pc:sldMk cId="484721764" sldId="3432"/>
            <ac:cxnSpMk id="49" creationId="{E3DCB68B-B0DD-1A2F-7305-00C49C0855CB}"/>
          </ac:cxnSpMkLst>
        </pc:cxnChg>
      </pc:sldChg>
      <pc:sldChg chg="addSp delSp modSp add mod">
        <pc:chgData name="Yonatan Cadavid Sanchez" userId="0ff1bc45-c031-4372-80b5-a446e92bdd68" providerId="ADAL" clId="{6DD3AC6D-0051-4B60-A830-7292C4C77DCB}" dt="2023-04-25T14:14:51.885" v="2303" actId="1035"/>
        <pc:sldMkLst>
          <pc:docMk/>
          <pc:sldMk cId="4032226201" sldId="3433"/>
        </pc:sldMkLst>
        <pc:spChg chg="mod">
          <ac:chgData name="Yonatan Cadavid Sanchez" userId="0ff1bc45-c031-4372-80b5-a446e92bdd68" providerId="ADAL" clId="{6DD3AC6D-0051-4B60-A830-7292C4C77DCB}" dt="2023-03-29T15:55:31.753" v="2208" actId="20577"/>
          <ac:spMkLst>
            <pc:docMk/>
            <pc:sldMk cId="4032226201" sldId="3433"/>
            <ac:spMk id="4" creationId="{7674E6F7-D9FF-8C23-141C-C2EDF97A3701}"/>
          </ac:spMkLst>
        </pc:spChg>
        <pc:spChg chg="add mod">
          <ac:chgData name="Yonatan Cadavid Sanchez" userId="0ff1bc45-c031-4372-80b5-a446e92bdd68" providerId="ADAL" clId="{6DD3AC6D-0051-4B60-A830-7292C4C77DCB}" dt="2023-03-29T15:45:34.535" v="1628" actId="1076"/>
          <ac:spMkLst>
            <pc:docMk/>
            <pc:sldMk cId="4032226201" sldId="3433"/>
            <ac:spMk id="5" creationId="{7F7B7DF2-81D7-0C70-6932-18355D169D0B}"/>
          </ac:spMkLst>
        </pc:spChg>
        <pc:spChg chg="add mod">
          <ac:chgData name="Yonatan Cadavid Sanchez" userId="0ff1bc45-c031-4372-80b5-a446e92bdd68" providerId="ADAL" clId="{6DD3AC6D-0051-4B60-A830-7292C4C77DCB}" dt="2023-03-29T15:47:53.536" v="1862" actId="1076"/>
          <ac:spMkLst>
            <pc:docMk/>
            <pc:sldMk cId="4032226201" sldId="3433"/>
            <ac:spMk id="6" creationId="{06ED7D55-11FC-1145-3049-7B350C9812B2}"/>
          </ac:spMkLst>
        </pc:spChg>
        <pc:spChg chg="add mod">
          <ac:chgData name="Yonatan Cadavid Sanchez" userId="0ff1bc45-c031-4372-80b5-a446e92bdd68" providerId="ADAL" clId="{6DD3AC6D-0051-4B60-A830-7292C4C77DCB}" dt="2023-04-25T14:14:51.885" v="2303" actId="1035"/>
          <ac:spMkLst>
            <pc:docMk/>
            <pc:sldMk cId="4032226201" sldId="3433"/>
            <ac:spMk id="8" creationId="{0C4D47B8-8E7A-9CFB-6903-D8BB4B3D169F}"/>
          </ac:spMkLst>
        </pc:spChg>
        <pc:spChg chg="mod">
          <ac:chgData name="Yonatan Cadavid Sanchez" userId="0ff1bc45-c031-4372-80b5-a446e92bdd68" providerId="ADAL" clId="{6DD3AC6D-0051-4B60-A830-7292C4C77DCB}" dt="2023-03-29T15:34:38.783" v="1566" actId="1076"/>
          <ac:spMkLst>
            <pc:docMk/>
            <pc:sldMk cId="4032226201" sldId="3433"/>
            <ac:spMk id="12" creationId="{F2880AF3-5D25-BE3D-21A6-D4867ECA05A0}"/>
          </ac:spMkLst>
        </pc:spChg>
        <pc:spChg chg="mod topLvl">
          <ac:chgData name="Yonatan Cadavid Sanchez" userId="0ff1bc45-c031-4372-80b5-a446e92bdd68" providerId="ADAL" clId="{6DD3AC6D-0051-4B60-A830-7292C4C77DCB}" dt="2023-03-29T15:35:45.372" v="1579" actId="1076"/>
          <ac:spMkLst>
            <pc:docMk/>
            <pc:sldMk cId="4032226201" sldId="3433"/>
            <ac:spMk id="37" creationId="{AAB202D1-FEE6-E178-9DC1-D0DCC1085B2E}"/>
          </ac:spMkLst>
        </pc:spChg>
        <pc:spChg chg="mod topLvl">
          <ac:chgData name="Yonatan Cadavid Sanchez" userId="0ff1bc45-c031-4372-80b5-a446e92bdd68" providerId="ADAL" clId="{6DD3AC6D-0051-4B60-A830-7292C4C77DCB}" dt="2023-03-29T15:35:41.715" v="1578" actId="1076"/>
          <ac:spMkLst>
            <pc:docMk/>
            <pc:sldMk cId="4032226201" sldId="3433"/>
            <ac:spMk id="38" creationId="{6BFDF383-FC47-2B4C-6FCC-6C34F0B874AA}"/>
          </ac:spMkLst>
        </pc:spChg>
        <pc:spChg chg="mod topLvl">
          <ac:chgData name="Yonatan Cadavid Sanchez" userId="0ff1bc45-c031-4372-80b5-a446e92bdd68" providerId="ADAL" clId="{6DD3AC6D-0051-4B60-A830-7292C4C77DCB}" dt="2023-03-29T15:35:33.142" v="1575" actId="1076"/>
          <ac:spMkLst>
            <pc:docMk/>
            <pc:sldMk cId="4032226201" sldId="3433"/>
            <ac:spMk id="39" creationId="{E6294867-ABC6-2406-6541-379E50743F45}"/>
          </ac:spMkLst>
        </pc:spChg>
        <pc:spChg chg="mod topLvl">
          <ac:chgData name="Yonatan Cadavid Sanchez" userId="0ff1bc45-c031-4372-80b5-a446e92bdd68" providerId="ADAL" clId="{6DD3AC6D-0051-4B60-A830-7292C4C77DCB}" dt="2023-03-29T15:35:36.082" v="1576" actId="1076"/>
          <ac:spMkLst>
            <pc:docMk/>
            <pc:sldMk cId="4032226201" sldId="3433"/>
            <ac:spMk id="40" creationId="{48E925D2-BF24-35F6-29F9-E82859519325}"/>
          </ac:spMkLst>
        </pc:spChg>
        <pc:spChg chg="mod topLvl">
          <ac:chgData name="Yonatan Cadavid Sanchez" userId="0ff1bc45-c031-4372-80b5-a446e92bdd68" providerId="ADAL" clId="{6DD3AC6D-0051-4B60-A830-7292C4C77DCB}" dt="2023-03-29T15:35:38.670" v="1577" actId="1076"/>
          <ac:spMkLst>
            <pc:docMk/>
            <pc:sldMk cId="4032226201" sldId="3433"/>
            <ac:spMk id="41" creationId="{AA957D85-32D8-2A66-9344-8E187063D03E}"/>
          </ac:spMkLst>
        </pc:spChg>
        <pc:spChg chg="del mod topLvl">
          <ac:chgData name="Yonatan Cadavid Sanchez" userId="0ff1bc45-c031-4372-80b5-a446e92bdd68" providerId="ADAL" clId="{6DD3AC6D-0051-4B60-A830-7292C4C77DCB}" dt="2023-03-29T15:36:19.048" v="1583" actId="478"/>
          <ac:spMkLst>
            <pc:docMk/>
            <pc:sldMk cId="4032226201" sldId="3433"/>
            <ac:spMk id="43" creationId="{A68A1172-7474-19EF-7F6C-AC1A08A37F12}"/>
          </ac:spMkLst>
        </pc:spChg>
        <pc:spChg chg="del mod topLvl">
          <ac:chgData name="Yonatan Cadavid Sanchez" userId="0ff1bc45-c031-4372-80b5-a446e92bdd68" providerId="ADAL" clId="{6DD3AC6D-0051-4B60-A830-7292C4C77DCB}" dt="2023-03-29T15:36:17.895" v="1582" actId="478"/>
          <ac:spMkLst>
            <pc:docMk/>
            <pc:sldMk cId="4032226201" sldId="3433"/>
            <ac:spMk id="44" creationId="{164FE82D-1B4B-81A3-FEE6-7031C00D5C8E}"/>
          </ac:spMkLst>
        </pc:spChg>
        <pc:spChg chg="del mod topLvl">
          <ac:chgData name="Yonatan Cadavid Sanchez" userId="0ff1bc45-c031-4372-80b5-a446e92bdd68" providerId="ADAL" clId="{6DD3AC6D-0051-4B60-A830-7292C4C77DCB}" dt="2023-03-29T15:38:21.116" v="1599" actId="478"/>
          <ac:spMkLst>
            <pc:docMk/>
            <pc:sldMk cId="4032226201" sldId="3433"/>
            <ac:spMk id="45" creationId="{9468CA3F-FF8F-699A-6486-85EA722E2CF7}"/>
          </ac:spMkLst>
        </pc:spChg>
        <pc:spChg chg="del mod topLvl">
          <ac:chgData name="Yonatan Cadavid Sanchez" userId="0ff1bc45-c031-4372-80b5-a446e92bdd68" providerId="ADAL" clId="{6DD3AC6D-0051-4B60-A830-7292C4C77DCB}" dt="2023-03-29T15:38:19.038" v="1598" actId="478"/>
          <ac:spMkLst>
            <pc:docMk/>
            <pc:sldMk cId="4032226201" sldId="3433"/>
            <ac:spMk id="46" creationId="{DC728F73-773D-C42B-04D8-B566B5F0801E}"/>
          </ac:spMkLst>
        </pc:spChg>
        <pc:spChg chg="mod topLvl">
          <ac:chgData name="Yonatan Cadavid Sanchez" userId="0ff1bc45-c031-4372-80b5-a446e92bdd68" providerId="ADAL" clId="{6DD3AC6D-0051-4B60-A830-7292C4C77DCB}" dt="2023-03-29T15:45:08.032" v="1620" actId="1076"/>
          <ac:spMkLst>
            <pc:docMk/>
            <pc:sldMk cId="4032226201" sldId="3433"/>
            <ac:spMk id="50" creationId="{2C86FAAE-64B4-F55C-B215-33AE45A90711}"/>
          </ac:spMkLst>
        </pc:spChg>
        <pc:spChg chg="mod topLvl">
          <ac:chgData name="Yonatan Cadavid Sanchez" userId="0ff1bc45-c031-4372-80b5-a446e92bdd68" providerId="ADAL" clId="{6DD3AC6D-0051-4B60-A830-7292C4C77DCB}" dt="2023-03-29T15:45:21.260" v="1624" actId="1076"/>
          <ac:spMkLst>
            <pc:docMk/>
            <pc:sldMk cId="4032226201" sldId="3433"/>
            <ac:spMk id="51" creationId="{ABDFB922-44FA-5CF2-4AD0-0F0B249133B7}"/>
          </ac:spMkLst>
        </pc:spChg>
        <pc:spChg chg="mod topLvl">
          <ac:chgData name="Yonatan Cadavid Sanchez" userId="0ff1bc45-c031-4372-80b5-a446e92bdd68" providerId="ADAL" clId="{6DD3AC6D-0051-4B60-A830-7292C4C77DCB}" dt="2023-03-29T15:45:18.985" v="1623" actId="1076"/>
          <ac:spMkLst>
            <pc:docMk/>
            <pc:sldMk cId="4032226201" sldId="3433"/>
            <ac:spMk id="52" creationId="{F0000CC0-0359-A342-9767-49EF543D0932}"/>
          </ac:spMkLst>
        </pc:spChg>
        <pc:spChg chg="mod">
          <ac:chgData name="Yonatan Cadavid Sanchez" userId="0ff1bc45-c031-4372-80b5-a446e92bdd68" providerId="ADAL" clId="{6DD3AC6D-0051-4B60-A830-7292C4C77DCB}" dt="2023-03-29T15:55:55.629" v="2209" actId="1076"/>
          <ac:spMkLst>
            <pc:docMk/>
            <pc:sldMk cId="4032226201" sldId="3433"/>
            <ac:spMk id="55" creationId="{7741DDD1-FCAA-0DE2-AE15-631ADE076FDD}"/>
          </ac:spMkLst>
        </pc:spChg>
        <pc:spChg chg="del">
          <ac:chgData name="Yonatan Cadavid Sanchez" userId="0ff1bc45-c031-4372-80b5-a446e92bdd68" providerId="ADAL" clId="{6DD3AC6D-0051-4B60-A830-7292C4C77DCB}" dt="2023-03-29T15:48:03.593" v="1863" actId="478"/>
          <ac:spMkLst>
            <pc:docMk/>
            <pc:sldMk cId="4032226201" sldId="3433"/>
            <ac:spMk id="56" creationId="{C13ADE97-D60F-669D-D90A-FD5CB91F1CE6}"/>
          </ac:spMkLst>
        </pc:spChg>
        <pc:grpChg chg="mod">
          <ac:chgData name="Yonatan Cadavid Sanchez" userId="0ff1bc45-c031-4372-80b5-a446e92bdd68" providerId="ADAL" clId="{6DD3AC6D-0051-4B60-A830-7292C4C77DCB}" dt="2023-04-25T14:14:45.711" v="2287" actId="1035"/>
          <ac:grpSpMkLst>
            <pc:docMk/>
            <pc:sldMk cId="4032226201" sldId="3433"/>
            <ac:grpSpMk id="16" creationId="{7B75815F-39DA-EFC9-4589-3D8CEB485157}"/>
          </ac:grpSpMkLst>
        </pc:grpChg>
        <pc:grpChg chg="add del">
          <ac:chgData name="Yonatan Cadavid Sanchez" userId="0ff1bc45-c031-4372-80b5-a446e92bdd68" providerId="ADAL" clId="{6DD3AC6D-0051-4B60-A830-7292C4C77DCB}" dt="2023-03-29T15:32:27.962" v="1431" actId="165"/>
          <ac:grpSpMkLst>
            <pc:docMk/>
            <pc:sldMk cId="4032226201" sldId="3433"/>
            <ac:grpSpMk id="59" creationId="{0534C4C6-AA15-7208-FB50-0331D572637E}"/>
          </ac:grpSpMkLst>
        </pc:grpChg>
        <pc:grpChg chg="del">
          <ac:chgData name="Yonatan Cadavid Sanchez" userId="0ff1bc45-c031-4372-80b5-a446e92bdd68" providerId="ADAL" clId="{6DD3AC6D-0051-4B60-A830-7292C4C77DCB}" dt="2023-03-29T15:36:09.296" v="1580" actId="165"/>
          <ac:grpSpMkLst>
            <pc:docMk/>
            <pc:sldMk cId="4032226201" sldId="3433"/>
            <ac:grpSpMk id="61" creationId="{8CD82B50-4023-B0B5-A1EA-F9E17DA1B0DF}"/>
          </ac:grpSpMkLst>
        </pc:grpChg>
        <pc:graphicFrameChg chg="add mod ord">
          <ac:chgData name="Yonatan Cadavid Sanchez" userId="0ff1bc45-c031-4372-80b5-a446e92bdd68" providerId="ADAL" clId="{6DD3AC6D-0051-4B60-A830-7292C4C77DCB}" dt="2023-03-29T15:33:42.800" v="1467" actId="167"/>
          <ac:graphicFrameMkLst>
            <pc:docMk/>
            <pc:sldMk cId="4032226201" sldId="3433"/>
            <ac:graphicFrameMk id="2" creationId="{F27F76C6-3487-4206-BCEA-1C0F09378F73}"/>
          </ac:graphicFrameMkLst>
        </pc:graphicFrameChg>
        <pc:graphicFrameChg chg="add del mod ord">
          <ac:chgData name="Yonatan Cadavid Sanchez" userId="0ff1bc45-c031-4372-80b5-a446e92bdd68" providerId="ADAL" clId="{6DD3AC6D-0051-4B60-A830-7292C4C77DCB}" dt="2023-03-29T15:47:44.748" v="1860" actId="21"/>
          <ac:graphicFrameMkLst>
            <pc:docMk/>
            <pc:sldMk cId="4032226201" sldId="3433"/>
            <ac:graphicFrameMk id="3" creationId="{08BFB804-B82E-4988-A34D-FEB522244A50}"/>
          </ac:graphicFrameMkLst>
        </pc:graphicFrameChg>
        <pc:graphicFrameChg chg="del mod topLvl">
          <ac:chgData name="Yonatan Cadavid Sanchez" userId="0ff1bc45-c031-4372-80b5-a446e92bdd68" providerId="ADAL" clId="{6DD3AC6D-0051-4B60-A830-7292C4C77DCB}" dt="2023-03-29T15:32:30.722" v="1432" actId="478"/>
          <ac:graphicFrameMkLst>
            <pc:docMk/>
            <pc:sldMk cId="4032226201" sldId="3433"/>
            <ac:graphicFrameMk id="7" creationId="{4362984F-8508-2D77-0968-A0274DBA1EA9}"/>
          </ac:graphicFrameMkLst>
        </pc:graphicFrameChg>
        <pc:graphicFrameChg chg="del mod topLvl">
          <ac:chgData name="Yonatan Cadavid Sanchez" userId="0ff1bc45-c031-4372-80b5-a446e92bdd68" providerId="ADAL" clId="{6DD3AC6D-0051-4B60-A830-7292C4C77DCB}" dt="2023-03-29T15:36:13.748" v="1581" actId="478"/>
          <ac:graphicFrameMkLst>
            <pc:docMk/>
            <pc:sldMk cId="4032226201" sldId="3433"/>
            <ac:graphicFrameMk id="42" creationId="{45B1264A-D206-4BE2-85DF-32965BE00975}"/>
          </ac:graphicFrameMkLst>
        </pc:graphicFrameChg>
        <pc:cxnChg chg="mod topLvl">
          <ac:chgData name="Yonatan Cadavid Sanchez" userId="0ff1bc45-c031-4372-80b5-a446e92bdd68" providerId="ADAL" clId="{6DD3AC6D-0051-4B60-A830-7292C4C77DCB}" dt="2023-03-29T15:35:16.893" v="1571" actId="1035"/>
          <ac:cxnSpMkLst>
            <pc:docMk/>
            <pc:sldMk cId="4032226201" sldId="3433"/>
            <ac:cxnSpMk id="9" creationId="{8243836F-3B7D-5BE8-A8E7-261EDF96FCE8}"/>
          </ac:cxnSpMkLst>
        </pc:cxnChg>
        <pc:cxnChg chg="mod topLvl">
          <ac:chgData name="Yonatan Cadavid Sanchez" userId="0ff1bc45-c031-4372-80b5-a446e92bdd68" providerId="ADAL" clId="{6DD3AC6D-0051-4B60-A830-7292C4C77DCB}" dt="2023-03-29T15:35:28.028" v="1574" actId="1037"/>
          <ac:cxnSpMkLst>
            <pc:docMk/>
            <pc:sldMk cId="4032226201" sldId="3433"/>
            <ac:cxnSpMk id="10" creationId="{EEC3A66C-07A9-2DE8-9026-A1D0176DD1CC}"/>
          </ac:cxnSpMkLst>
        </pc:cxnChg>
        <pc:cxnChg chg="mod topLvl">
          <ac:chgData name="Yonatan Cadavid Sanchez" userId="0ff1bc45-c031-4372-80b5-a446e92bdd68" providerId="ADAL" clId="{6DD3AC6D-0051-4B60-A830-7292C4C77DCB}" dt="2023-03-29T15:38:51.281" v="1605" actId="1076"/>
          <ac:cxnSpMkLst>
            <pc:docMk/>
            <pc:sldMk cId="4032226201" sldId="3433"/>
            <ac:cxnSpMk id="48" creationId="{CF01B1B0-87D4-5F18-5893-553C1E1C9853}"/>
          </ac:cxnSpMkLst>
        </pc:cxnChg>
        <pc:cxnChg chg="mod topLvl">
          <ac:chgData name="Yonatan Cadavid Sanchez" userId="0ff1bc45-c031-4372-80b5-a446e92bdd68" providerId="ADAL" clId="{6DD3AC6D-0051-4B60-A830-7292C4C77DCB}" dt="2023-03-29T15:39:00.584" v="1606" actId="1076"/>
          <ac:cxnSpMkLst>
            <pc:docMk/>
            <pc:sldMk cId="4032226201" sldId="3433"/>
            <ac:cxnSpMk id="49" creationId="{E3DCB68B-B0DD-1A2F-7305-00C49C0855CB}"/>
          </ac:cxnSpMkLst>
        </pc:cxnChg>
      </pc:sldChg>
      <pc:sldChg chg="addSp modSp new mod">
        <pc:chgData name="Yonatan Cadavid Sanchez" userId="0ff1bc45-c031-4372-80b5-a446e92bdd68" providerId="ADAL" clId="{6DD3AC6D-0051-4B60-A830-7292C4C77DCB}" dt="2023-03-30T16:19:12.945" v="2237" actId="1076"/>
        <pc:sldMkLst>
          <pc:docMk/>
          <pc:sldMk cId="1346713072" sldId="3434"/>
        </pc:sldMkLst>
        <pc:picChg chg="add">
          <ac:chgData name="Yonatan Cadavid Sanchez" userId="0ff1bc45-c031-4372-80b5-a446e92bdd68" providerId="ADAL" clId="{6DD3AC6D-0051-4B60-A830-7292C4C77DCB}" dt="2023-03-30T16:18:21.172" v="2234" actId="22"/>
          <ac:picMkLst>
            <pc:docMk/>
            <pc:sldMk cId="1346713072" sldId="3434"/>
            <ac:picMk id="5" creationId="{C5010842-61F8-B301-9D27-B73F6B0E7921}"/>
          </ac:picMkLst>
        </pc:picChg>
        <pc:picChg chg="add mod">
          <ac:chgData name="Yonatan Cadavid Sanchez" userId="0ff1bc45-c031-4372-80b5-a446e92bdd68" providerId="ADAL" clId="{6DD3AC6D-0051-4B60-A830-7292C4C77DCB}" dt="2023-03-30T16:19:12.945" v="2237" actId="1076"/>
          <ac:picMkLst>
            <pc:docMk/>
            <pc:sldMk cId="1346713072" sldId="3434"/>
            <ac:picMk id="7" creationId="{AF774DAB-2D8A-8F60-A956-D310989562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elsia.sharepoint.com/teams/Desarrollodeproducto-Desarrollodeproyectos/Documentos%20compartidos/Desarrollo%20de%20proyectos/Clientes/Cl&#237;nica%20Cardio%20Infantil%20-%20Bogot&#225;/Gesti&#243;n%20energ&#233;tica/Trimestre1%20de%20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celsia.sharepoint.com/teams/Desarrollodeproducto-Desarrollodeproyectos/Documentos%20compartidos/Desarrollo%20de%20proyectos/Clientes/Cl&#237;nica%20Cardio%20Infantil%20-%20Bogot&#225;/Gesti&#243;n%20energ&#233;tica/Trimestre1%20de%202023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celsia.sharepoint.com/teams/Desarrollodeproducto-Desarrollodeproyectos/Documentos%20compartidos/Desarrollo%20de%20proyectos/Clientes/Cl&#237;nica%20Cardio%20Infantil%20-%20Bogot&#225;/Gesti&#243;n%20energ&#233;tica/Trimestre1%20de%20202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celsia.sharepoint.com/teams/Desarrollodeproducto-Desarrollodeproyectos/Documentos%20compartidos/Desarrollo%20de%20proyectos/Clientes/Cl&#237;nica%20Cardio%20Infantil%20-%20Bogot&#225;/Gesti&#243;n%20energ&#233;tica/Trimestre1%20de%20202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41071344198822"/>
          <c:y val="0.11217060374128036"/>
          <c:w val="0.77117857311602356"/>
          <c:h val="0.755346670697447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Hoja1!$D$1</c:f>
              <c:strCache>
                <c:ptCount val="1"/>
                <c:pt idx="0">
                  <c:v>consumo-agua-dia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9913A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xVal>
            <c:numRef>
              <c:f>Hoja1!$A$2:$A$90</c:f>
              <c:numCache>
                <c:formatCode>m/d/yyyy\ h:mm</c:formatCode>
                <c:ptCount val="89"/>
                <c:pt idx="0">
                  <c:v>44924.999305555553</c:v>
                </c:pt>
                <c:pt idx="1">
                  <c:v>44925.999305555553</c:v>
                </c:pt>
                <c:pt idx="2">
                  <c:v>44926.999305555553</c:v>
                </c:pt>
                <c:pt idx="3">
                  <c:v>44927.999305555553</c:v>
                </c:pt>
                <c:pt idx="4">
                  <c:v>44928.999305555553</c:v>
                </c:pt>
                <c:pt idx="5">
                  <c:v>44929.999305555553</c:v>
                </c:pt>
                <c:pt idx="6">
                  <c:v>44930.999305555553</c:v>
                </c:pt>
                <c:pt idx="7">
                  <c:v>44931.999305555553</c:v>
                </c:pt>
                <c:pt idx="8">
                  <c:v>44932.999305555553</c:v>
                </c:pt>
                <c:pt idx="9">
                  <c:v>44933.999305555553</c:v>
                </c:pt>
                <c:pt idx="10">
                  <c:v>44934.999305555553</c:v>
                </c:pt>
                <c:pt idx="11">
                  <c:v>44935.999305555553</c:v>
                </c:pt>
                <c:pt idx="12">
                  <c:v>44936.999305555553</c:v>
                </c:pt>
                <c:pt idx="13">
                  <c:v>44937.999305555553</c:v>
                </c:pt>
                <c:pt idx="14">
                  <c:v>44938.999305555553</c:v>
                </c:pt>
                <c:pt idx="15">
                  <c:v>44939.999305555553</c:v>
                </c:pt>
                <c:pt idx="16">
                  <c:v>44940.999305555553</c:v>
                </c:pt>
                <c:pt idx="17">
                  <c:v>44941.999305555553</c:v>
                </c:pt>
                <c:pt idx="18">
                  <c:v>44942.999305555553</c:v>
                </c:pt>
                <c:pt idx="19">
                  <c:v>44943.999305555553</c:v>
                </c:pt>
                <c:pt idx="20">
                  <c:v>44944.999305555553</c:v>
                </c:pt>
                <c:pt idx="21">
                  <c:v>44945.999305555553</c:v>
                </c:pt>
                <c:pt idx="22">
                  <c:v>44946.999305555553</c:v>
                </c:pt>
                <c:pt idx="23">
                  <c:v>44947.999305555553</c:v>
                </c:pt>
                <c:pt idx="24">
                  <c:v>44948.999305555553</c:v>
                </c:pt>
                <c:pt idx="25">
                  <c:v>44949.999305555553</c:v>
                </c:pt>
                <c:pt idx="26">
                  <c:v>44950.999305555553</c:v>
                </c:pt>
                <c:pt idx="27">
                  <c:v>44951.999305555553</c:v>
                </c:pt>
                <c:pt idx="28">
                  <c:v>44952.999305555553</c:v>
                </c:pt>
                <c:pt idx="29">
                  <c:v>44953.999305555553</c:v>
                </c:pt>
                <c:pt idx="30">
                  <c:v>44954.999305555553</c:v>
                </c:pt>
                <c:pt idx="31">
                  <c:v>44955.999305555553</c:v>
                </c:pt>
                <c:pt idx="32">
                  <c:v>44956.999305555553</c:v>
                </c:pt>
                <c:pt idx="33">
                  <c:v>44957.999305555553</c:v>
                </c:pt>
                <c:pt idx="34">
                  <c:v>44958.999305555553</c:v>
                </c:pt>
                <c:pt idx="35">
                  <c:v>44959.999305555553</c:v>
                </c:pt>
                <c:pt idx="36">
                  <c:v>44960.999305555553</c:v>
                </c:pt>
                <c:pt idx="37">
                  <c:v>44961.999305555553</c:v>
                </c:pt>
                <c:pt idx="38">
                  <c:v>44962.999305555553</c:v>
                </c:pt>
                <c:pt idx="39">
                  <c:v>44963.999305555553</c:v>
                </c:pt>
                <c:pt idx="40">
                  <c:v>44964.999305555553</c:v>
                </c:pt>
                <c:pt idx="41">
                  <c:v>44965.999305555553</c:v>
                </c:pt>
                <c:pt idx="42">
                  <c:v>44966.999305555553</c:v>
                </c:pt>
                <c:pt idx="43">
                  <c:v>44967.999305555553</c:v>
                </c:pt>
                <c:pt idx="44">
                  <c:v>44968.999305555553</c:v>
                </c:pt>
                <c:pt idx="45">
                  <c:v>44969.999305555553</c:v>
                </c:pt>
                <c:pt idx="46">
                  <c:v>44970.999305555553</c:v>
                </c:pt>
                <c:pt idx="47">
                  <c:v>44971.999305555553</c:v>
                </c:pt>
                <c:pt idx="48">
                  <c:v>44972.999305555553</c:v>
                </c:pt>
                <c:pt idx="49">
                  <c:v>44973.999305555553</c:v>
                </c:pt>
                <c:pt idx="50">
                  <c:v>44974.999305555553</c:v>
                </c:pt>
                <c:pt idx="51">
                  <c:v>44975.999305555553</c:v>
                </c:pt>
                <c:pt idx="52">
                  <c:v>44976.999305555553</c:v>
                </c:pt>
                <c:pt idx="53">
                  <c:v>44977.999305555553</c:v>
                </c:pt>
                <c:pt idx="54">
                  <c:v>44978.999305555553</c:v>
                </c:pt>
                <c:pt idx="55">
                  <c:v>44979.999305555553</c:v>
                </c:pt>
                <c:pt idx="56">
                  <c:v>44980.999305555553</c:v>
                </c:pt>
                <c:pt idx="57">
                  <c:v>44981.999305555553</c:v>
                </c:pt>
                <c:pt idx="58">
                  <c:v>44982.999305555553</c:v>
                </c:pt>
                <c:pt idx="59">
                  <c:v>44983.999305555553</c:v>
                </c:pt>
                <c:pt idx="60">
                  <c:v>44984.999305555553</c:v>
                </c:pt>
                <c:pt idx="61">
                  <c:v>44985.999305555553</c:v>
                </c:pt>
                <c:pt idx="62">
                  <c:v>44986.999305555553</c:v>
                </c:pt>
                <c:pt idx="63">
                  <c:v>44987.999305555553</c:v>
                </c:pt>
                <c:pt idx="64">
                  <c:v>44988.999305555553</c:v>
                </c:pt>
                <c:pt idx="65">
                  <c:v>44989.999305555553</c:v>
                </c:pt>
                <c:pt idx="66">
                  <c:v>44990.999305555553</c:v>
                </c:pt>
                <c:pt idx="67">
                  <c:v>44991.999305555553</c:v>
                </c:pt>
                <c:pt idx="68">
                  <c:v>44992.999305555553</c:v>
                </c:pt>
                <c:pt idx="69">
                  <c:v>44993.999305555553</c:v>
                </c:pt>
                <c:pt idx="70">
                  <c:v>44994.999305555553</c:v>
                </c:pt>
                <c:pt idx="71">
                  <c:v>44995.999305555553</c:v>
                </c:pt>
                <c:pt idx="72">
                  <c:v>44996.999305555553</c:v>
                </c:pt>
                <c:pt idx="73">
                  <c:v>44998.999305555553</c:v>
                </c:pt>
                <c:pt idx="74">
                  <c:v>44999.999305555553</c:v>
                </c:pt>
                <c:pt idx="75">
                  <c:v>45000.999305555553</c:v>
                </c:pt>
                <c:pt idx="76">
                  <c:v>45001.999305555553</c:v>
                </c:pt>
                <c:pt idx="77">
                  <c:v>45002.999305555553</c:v>
                </c:pt>
                <c:pt idx="78">
                  <c:v>45003.999305555553</c:v>
                </c:pt>
                <c:pt idx="79">
                  <c:v>45004.999305555553</c:v>
                </c:pt>
                <c:pt idx="80">
                  <c:v>45005.999305555553</c:v>
                </c:pt>
                <c:pt idx="81">
                  <c:v>45006.999305555553</c:v>
                </c:pt>
                <c:pt idx="82">
                  <c:v>45007.999305555553</c:v>
                </c:pt>
                <c:pt idx="83">
                  <c:v>45008.999305555553</c:v>
                </c:pt>
                <c:pt idx="84">
                  <c:v>45009.999305555553</c:v>
                </c:pt>
                <c:pt idx="85">
                  <c:v>45010.999305555553</c:v>
                </c:pt>
                <c:pt idx="86">
                  <c:v>45011.999305555553</c:v>
                </c:pt>
                <c:pt idx="87">
                  <c:v>45012.999305555553</c:v>
                </c:pt>
                <c:pt idx="88">
                  <c:v>45013.999305555553</c:v>
                </c:pt>
              </c:numCache>
            </c:numRef>
          </c:xVal>
          <c:yVal>
            <c:numRef>
              <c:f>Hoja1!$D$2:$D$90</c:f>
              <c:numCache>
                <c:formatCode>General</c:formatCode>
                <c:ptCount val="89"/>
                <c:pt idx="0">
                  <c:v>7.94</c:v>
                </c:pt>
                <c:pt idx="1">
                  <c:v>6.23</c:v>
                </c:pt>
                <c:pt idx="2">
                  <c:v>6.02</c:v>
                </c:pt>
                <c:pt idx="3">
                  <c:v>5.57</c:v>
                </c:pt>
                <c:pt idx="4">
                  <c:v>7.19</c:v>
                </c:pt>
                <c:pt idx="5">
                  <c:v>7.09</c:v>
                </c:pt>
                <c:pt idx="6">
                  <c:v>7.07</c:v>
                </c:pt>
                <c:pt idx="7">
                  <c:v>8.6</c:v>
                </c:pt>
                <c:pt idx="8">
                  <c:v>8.68</c:v>
                </c:pt>
                <c:pt idx="9">
                  <c:v>6.61</c:v>
                </c:pt>
                <c:pt idx="10">
                  <c:v>5.47</c:v>
                </c:pt>
                <c:pt idx="11">
                  <c:v>7.07</c:v>
                </c:pt>
                <c:pt idx="12">
                  <c:v>9.08</c:v>
                </c:pt>
                <c:pt idx="13">
                  <c:v>9.35</c:v>
                </c:pt>
                <c:pt idx="14">
                  <c:v>10.01</c:v>
                </c:pt>
                <c:pt idx="15">
                  <c:v>9.68</c:v>
                </c:pt>
                <c:pt idx="16">
                  <c:v>8.77</c:v>
                </c:pt>
                <c:pt idx="17">
                  <c:v>8.01</c:v>
                </c:pt>
                <c:pt idx="18">
                  <c:v>11</c:v>
                </c:pt>
                <c:pt idx="19">
                  <c:v>11.27</c:v>
                </c:pt>
                <c:pt idx="20">
                  <c:v>11.17</c:v>
                </c:pt>
                <c:pt idx="21">
                  <c:v>12.59</c:v>
                </c:pt>
                <c:pt idx="22">
                  <c:v>9.89</c:v>
                </c:pt>
                <c:pt idx="23">
                  <c:v>7.93</c:v>
                </c:pt>
                <c:pt idx="24">
                  <c:v>6.99</c:v>
                </c:pt>
                <c:pt idx="25">
                  <c:v>9.8000000000000007</c:v>
                </c:pt>
                <c:pt idx="26">
                  <c:v>10.5</c:v>
                </c:pt>
                <c:pt idx="27">
                  <c:v>11.77</c:v>
                </c:pt>
                <c:pt idx="28">
                  <c:v>12.39</c:v>
                </c:pt>
                <c:pt idx="29">
                  <c:v>11.32</c:v>
                </c:pt>
                <c:pt idx="30">
                  <c:v>8.42</c:v>
                </c:pt>
                <c:pt idx="31">
                  <c:v>8.17</c:v>
                </c:pt>
                <c:pt idx="32">
                  <c:v>11.93</c:v>
                </c:pt>
                <c:pt idx="33">
                  <c:v>12.12</c:v>
                </c:pt>
                <c:pt idx="34">
                  <c:v>11.61</c:v>
                </c:pt>
                <c:pt idx="35">
                  <c:v>13.21</c:v>
                </c:pt>
                <c:pt idx="36">
                  <c:v>10.67</c:v>
                </c:pt>
                <c:pt idx="37">
                  <c:v>9.23</c:v>
                </c:pt>
                <c:pt idx="38">
                  <c:v>8.06</c:v>
                </c:pt>
                <c:pt idx="39">
                  <c:v>10.32</c:v>
                </c:pt>
                <c:pt idx="40">
                  <c:v>10.92</c:v>
                </c:pt>
                <c:pt idx="41">
                  <c:v>10.83</c:v>
                </c:pt>
                <c:pt idx="42">
                  <c:v>10.050000000000001</c:v>
                </c:pt>
                <c:pt idx="43">
                  <c:v>7.3</c:v>
                </c:pt>
                <c:pt idx="44">
                  <c:v>10.94</c:v>
                </c:pt>
                <c:pt idx="45">
                  <c:v>11.01</c:v>
                </c:pt>
                <c:pt idx="46">
                  <c:v>13.08</c:v>
                </c:pt>
                <c:pt idx="47">
                  <c:v>13.19</c:v>
                </c:pt>
                <c:pt idx="48">
                  <c:v>13.15</c:v>
                </c:pt>
                <c:pt idx="49">
                  <c:v>12.8</c:v>
                </c:pt>
                <c:pt idx="50">
                  <c:v>11.12</c:v>
                </c:pt>
                <c:pt idx="51">
                  <c:v>10.74</c:v>
                </c:pt>
                <c:pt idx="52">
                  <c:v>10.46</c:v>
                </c:pt>
                <c:pt idx="53">
                  <c:v>13.86</c:v>
                </c:pt>
                <c:pt idx="54">
                  <c:v>12.26</c:v>
                </c:pt>
                <c:pt idx="55">
                  <c:v>11.36</c:v>
                </c:pt>
                <c:pt idx="56">
                  <c:v>11.88</c:v>
                </c:pt>
                <c:pt idx="57">
                  <c:v>10.8</c:v>
                </c:pt>
                <c:pt idx="58">
                  <c:v>9.69</c:v>
                </c:pt>
                <c:pt idx="59">
                  <c:v>8.74</c:v>
                </c:pt>
                <c:pt idx="60">
                  <c:v>11.52</c:v>
                </c:pt>
                <c:pt idx="61">
                  <c:v>12.79</c:v>
                </c:pt>
                <c:pt idx="62">
                  <c:v>11.59</c:v>
                </c:pt>
                <c:pt idx="63">
                  <c:v>13.39</c:v>
                </c:pt>
                <c:pt idx="64">
                  <c:v>10.53</c:v>
                </c:pt>
                <c:pt idx="65">
                  <c:v>9.74</c:v>
                </c:pt>
                <c:pt idx="66">
                  <c:v>8.1199999999999992</c:v>
                </c:pt>
                <c:pt idx="67">
                  <c:v>11.12</c:v>
                </c:pt>
                <c:pt idx="68">
                  <c:v>11.54</c:v>
                </c:pt>
                <c:pt idx="69">
                  <c:v>10.69</c:v>
                </c:pt>
                <c:pt idx="70">
                  <c:v>12.74</c:v>
                </c:pt>
                <c:pt idx="71">
                  <c:v>7.78</c:v>
                </c:pt>
                <c:pt idx="72">
                  <c:v>5.71</c:v>
                </c:pt>
                <c:pt idx="73">
                  <c:v>10.3</c:v>
                </c:pt>
                <c:pt idx="74">
                  <c:v>11.39</c:v>
                </c:pt>
                <c:pt idx="75">
                  <c:v>11.49</c:v>
                </c:pt>
                <c:pt idx="76">
                  <c:v>10.96</c:v>
                </c:pt>
                <c:pt idx="77">
                  <c:v>10.02</c:v>
                </c:pt>
                <c:pt idx="78">
                  <c:v>9.08</c:v>
                </c:pt>
                <c:pt idx="79">
                  <c:v>7.83</c:v>
                </c:pt>
                <c:pt idx="80">
                  <c:v>9.2899999999999991</c:v>
                </c:pt>
                <c:pt idx="81">
                  <c:v>11.39</c:v>
                </c:pt>
                <c:pt idx="82">
                  <c:v>11.34</c:v>
                </c:pt>
                <c:pt idx="83">
                  <c:v>21.02</c:v>
                </c:pt>
                <c:pt idx="84">
                  <c:v>17.23</c:v>
                </c:pt>
                <c:pt idx="85">
                  <c:v>15.61</c:v>
                </c:pt>
                <c:pt idx="86">
                  <c:v>15.88</c:v>
                </c:pt>
                <c:pt idx="87">
                  <c:v>16.25</c:v>
                </c:pt>
                <c:pt idx="88">
                  <c:v>19.34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53-475E-A8B3-59656DBE7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7762624"/>
        <c:axId val="1186325376"/>
      </c:scatterChart>
      <c:valAx>
        <c:axId val="1677762624"/>
        <c:scaling>
          <c:orientation val="minMax"/>
          <c:max val="45015"/>
          <c:min val="44922"/>
        </c:scaling>
        <c:delete val="0"/>
        <c:axPos val="b"/>
        <c:numFmt formatCode="m/d/yyyy\ h:mm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186325376"/>
        <c:crosses val="autoZero"/>
        <c:crossBetween val="midCat"/>
        <c:majorUnit val="30"/>
        <c:minorUnit val="5"/>
      </c:valAx>
      <c:valAx>
        <c:axId val="118632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CO" dirty="0"/>
                  <a:t>Agua m</a:t>
                </a:r>
                <a:r>
                  <a:rPr lang="es-CO" baseline="30000" dirty="0"/>
                  <a:t>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677762624"/>
        <c:crosses val="autoZero"/>
        <c:crossBetween val="midCat"/>
        <c:majorUnit val="3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88021698627618"/>
          <c:y val="1.6498419236995788E-2"/>
          <c:w val="0.87592885170806956"/>
          <c:h val="0.10638707672573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41071344198822"/>
          <c:y val="0.11217060374128036"/>
          <c:w val="0.77117857311602356"/>
          <c:h val="0.755346670697447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Hoja1!$C$1</c:f>
              <c:strCache>
                <c:ptCount val="1"/>
                <c:pt idx="0">
                  <c:v>consumo-electricidad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9913A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xVal>
            <c:numRef>
              <c:f>Hoja1!$A$2:$A$90</c:f>
              <c:numCache>
                <c:formatCode>m/d/yyyy\ h:mm</c:formatCode>
                <c:ptCount val="89"/>
                <c:pt idx="0">
                  <c:v>44924.999305555553</c:v>
                </c:pt>
                <c:pt idx="1">
                  <c:v>44925.999305555553</c:v>
                </c:pt>
                <c:pt idx="2">
                  <c:v>44926.999305555553</c:v>
                </c:pt>
                <c:pt idx="3">
                  <c:v>44927.999305555553</c:v>
                </c:pt>
                <c:pt idx="4">
                  <c:v>44928.999305555553</c:v>
                </c:pt>
                <c:pt idx="5">
                  <c:v>44929.999305555553</c:v>
                </c:pt>
                <c:pt idx="6">
                  <c:v>44930.999305555553</c:v>
                </c:pt>
                <c:pt idx="7">
                  <c:v>44931.999305555553</c:v>
                </c:pt>
                <c:pt idx="8">
                  <c:v>44932.999305555553</c:v>
                </c:pt>
                <c:pt idx="9">
                  <c:v>44933.999305555553</c:v>
                </c:pt>
                <c:pt idx="10">
                  <c:v>44934.999305555553</c:v>
                </c:pt>
                <c:pt idx="11">
                  <c:v>44935.999305555553</c:v>
                </c:pt>
                <c:pt idx="12">
                  <c:v>44936.999305555553</c:v>
                </c:pt>
                <c:pt idx="13">
                  <c:v>44937.999305555553</c:v>
                </c:pt>
                <c:pt idx="14">
                  <c:v>44938.999305555553</c:v>
                </c:pt>
                <c:pt idx="15">
                  <c:v>44939.999305555553</c:v>
                </c:pt>
                <c:pt idx="16">
                  <c:v>44940.999305555553</c:v>
                </c:pt>
                <c:pt idx="17">
                  <c:v>44941.999305555553</c:v>
                </c:pt>
                <c:pt idx="18">
                  <c:v>44942.999305555553</c:v>
                </c:pt>
                <c:pt idx="19">
                  <c:v>44943.999305555553</c:v>
                </c:pt>
                <c:pt idx="20">
                  <c:v>44944.999305555553</c:v>
                </c:pt>
                <c:pt idx="21">
                  <c:v>44945.999305555553</c:v>
                </c:pt>
                <c:pt idx="22">
                  <c:v>44946.999305555553</c:v>
                </c:pt>
                <c:pt idx="23">
                  <c:v>44947.999305555553</c:v>
                </c:pt>
                <c:pt idx="24">
                  <c:v>44948.999305555553</c:v>
                </c:pt>
                <c:pt idx="25">
                  <c:v>44949.999305555553</c:v>
                </c:pt>
                <c:pt idx="26">
                  <c:v>44950.999305555553</c:v>
                </c:pt>
                <c:pt idx="27">
                  <c:v>44951.999305555553</c:v>
                </c:pt>
                <c:pt idx="28">
                  <c:v>44952.999305555553</c:v>
                </c:pt>
                <c:pt idx="29">
                  <c:v>44953.999305555553</c:v>
                </c:pt>
                <c:pt idx="30">
                  <c:v>44954.999305555553</c:v>
                </c:pt>
                <c:pt idx="31">
                  <c:v>44955.999305555553</c:v>
                </c:pt>
                <c:pt idx="32">
                  <c:v>44956.999305555553</c:v>
                </c:pt>
                <c:pt idx="33">
                  <c:v>44957.999305555553</c:v>
                </c:pt>
                <c:pt idx="34">
                  <c:v>44958.999305555553</c:v>
                </c:pt>
                <c:pt idx="35">
                  <c:v>44959.999305555553</c:v>
                </c:pt>
                <c:pt idx="36">
                  <c:v>44960.999305555553</c:v>
                </c:pt>
                <c:pt idx="37">
                  <c:v>44961.999305555553</c:v>
                </c:pt>
                <c:pt idx="38">
                  <c:v>44962.999305555553</c:v>
                </c:pt>
                <c:pt idx="39">
                  <c:v>44963.999305555553</c:v>
                </c:pt>
                <c:pt idx="40">
                  <c:v>44964.999305555553</c:v>
                </c:pt>
                <c:pt idx="41">
                  <c:v>44965.999305555553</c:v>
                </c:pt>
                <c:pt idx="42">
                  <c:v>44966.999305555553</c:v>
                </c:pt>
                <c:pt idx="43">
                  <c:v>44967.999305555553</c:v>
                </c:pt>
                <c:pt idx="44">
                  <c:v>44968.999305555553</c:v>
                </c:pt>
                <c:pt idx="45">
                  <c:v>44969.999305555553</c:v>
                </c:pt>
                <c:pt idx="46">
                  <c:v>44970.999305555553</c:v>
                </c:pt>
                <c:pt idx="47">
                  <c:v>44971.999305555553</c:v>
                </c:pt>
                <c:pt idx="48">
                  <c:v>44972.999305555553</c:v>
                </c:pt>
                <c:pt idx="49">
                  <c:v>44973.999305555553</c:v>
                </c:pt>
                <c:pt idx="50">
                  <c:v>44974.999305555553</c:v>
                </c:pt>
                <c:pt idx="51">
                  <c:v>44975.999305555553</c:v>
                </c:pt>
                <c:pt idx="52">
                  <c:v>44976.999305555553</c:v>
                </c:pt>
                <c:pt idx="53">
                  <c:v>44977.999305555553</c:v>
                </c:pt>
                <c:pt idx="54">
                  <c:v>44978.999305555553</c:v>
                </c:pt>
                <c:pt idx="55">
                  <c:v>44979.999305555553</c:v>
                </c:pt>
                <c:pt idx="56">
                  <c:v>44980.999305555553</c:v>
                </c:pt>
                <c:pt idx="57">
                  <c:v>44981.999305555553</c:v>
                </c:pt>
                <c:pt idx="58">
                  <c:v>44982.999305555553</c:v>
                </c:pt>
                <c:pt idx="59">
                  <c:v>44983.999305555553</c:v>
                </c:pt>
                <c:pt idx="60">
                  <c:v>44984.999305555553</c:v>
                </c:pt>
                <c:pt idx="61">
                  <c:v>44985.999305555553</c:v>
                </c:pt>
                <c:pt idx="62">
                  <c:v>44986.999305555553</c:v>
                </c:pt>
                <c:pt idx="63">
                  <c:v>44987.999305555553</c:v>
                </c:pt>
                <c:pt idx="64">
                  <c:v>44988.999305555553</c:v>
                </c:pt>
                <c:pt idx="65">
                  <c:v>44989.999305555553</c:v>
                </c:pt>
                <c:pt idx="66">
                  <c:v>44990.999305555553</c:v>
                </c:pt>
                <c:pt idx="67">
                  <c:v>44991.999305555553</c:v>
                </c:pt>
                <c:pt idx="68">
                  <c:v>44992.999305555553</c:v>
                </c:pt>
                <c:pt idx="69">
                  <c:v>44993.999305555553</c:v>
                </c:pt>
                <c:pt idx="70">
                  <c:v>44994.999305555553</c:v>
                </c:pt>
                <c:pt idx="71">
                  <c:v>44995.999305555553</c:v>
                </c:pt>
                <c:pt idx="72">
                  <c:v>44996.999305555553</c:v>
                </c:pt>
                <c:pt idx="73">
                  <c:v>44998.999305555553</c:v>
                </c:pt>
                <c:pt idx="74">
                  <c:v>44999.999305555553</c:v>
                </c:pt>
                <c:pt idx="75">
                  <c:v>45000.999305555553</c:v>
                </c:pt>
                <c:pt idx="76">
                  <c:v>45001.999305555553</c:v>
                </c:pt>
                <c:pt idx="77">
                  <c:v>45002.999305555553</c:v>
                </c:pt>
                <c:pt idx="78">
                  <c:v>45003.999305555553</c:v>
                </c:pt>
                <c:pt idx="79">
                  <c:v>45004.999305555553</c:v>
                </c:pt>
                <c:pt idx="80">
                  <c:v>45005.999305555553</c:v>
                </c:pt>
                <c:pt idx="81">
                  <c:v>45006.999305555553</c:v>
                </c:pt>
                <c:pt idx="82">
                  <c:v>45007.999305555553</c:v>
                </c:pt>
                <c:pt idx="83">
                  <c:v>45008.999305555553</c:v>
                </c:pt>
                <c:pt idx="84">
                  <c:v>45009.999305555553</c:v>
                </c:pt>
                <c:pt idx="85">
                  <c:v>45010.999305555553</c:v>
                </c:pt>
                <c:pt idx="86">
                  <c:v>45011.999305555553</c:v>
                </c:pt>
                <c:pt idx="87">
                  <c:v>45012.999305555553</c:v>
                </c:pt>
                <c:pt idx="88">
                  <c:v>45013.999305555553</c:v>
                </c:pt>
              </c:numCache>
            </c:numRef>
          </c:xVal>
          <c:yVal>
            <c:numRef>
              <c:f>Hoja1!$C$2:$C$90</c:f>
              <c:numCache>
                <c:formatCode>General</c:formatCode>
                <c:ptCount val="89"/>
                <c:pt idx="0">
                  <c:v>145.47999999999999</c:v>
                </c:pt>
                <c:pt idx="1">
                  <c:v>131.47999999999999</c:v>
                </c:pt>
                <c:pt idx="2">
                  <c:v>125.42</c:v>
                </c:pt>
                <c:pt idx="3">
                  <c:v>121.35</c:v>
                </c:pt>
                <c:pt idx="4">
                  <c:v>135.15</c:v>
                </c:pt>
                <c:pt idx="5">
                  <c:v>137.72</c:v>
                </c:pt>
                <c:pt idx="6">
                  <c:v>136.94999999999999</c:v>
                </c:pt>
                <c:pt idx="7">
                  <c:v>165.26</c:v>
                </c:pt>
                <c:pt idx="8">
                  <c:v>155.94</c:v>
                </c:pt>
                <c:pt idx="9">
                  <c:v>133.97</c:v>
                </c:pt>
                <c:pt idx="10">
                  <c:v>129.75</c:v>
                </c:pt>
                <c:pt idx="11">
                  <c:v>151.91999999999999</c:v>
                </c:pt>
                <c:pt idx="12">
                  <c:v>168.78</c:v>
                </c:pt>
                <c:pt idx="13">
                  <c:v>157.16</c:v>
                </c:pt>
                <c:pt idx="14">
                  <c:v>141.46</c:v>
                </c:pt>
                <c:pt idx="15">
                  <c:v>147.12</c:v>
                </c:pt>
                <c:pt idx="16">
                  <c:v>153.76</c:v>
                </c:pt>
                <c:pt idx="17">
                  <c:v>143.58000000000001</c:v>
                </c:pt>
                <c:pt idx="18">
                  <c:v>169.24</c:v>
                </c:pt>
                <c:pt idx="19">
                  <c:v>174.13</c:v>
                </c:pt>
                <c:pt idx="20">
                  <c:v>164.89</c:v>
                </c:pt>
                <c:pt idx="21">
                  <c:v>200.96</c:v>
                </c:pt>
                <c:pt idx="22">
                  <c:v>162.11000000000001</c:v>
                </c:pt>
                <c:pt idx="23">
                  <c:v>151.47999999999999</c:v>
                </c:pt>
                <c:pt idx="24">
                  <c:v>147.69</c:v>
                </c:pt>
                <c:pt idx="25">
                  <c:v>177.18</c:v>
                </c:pt>
                <c:pt idx="26">
                  <c:v>180.25</c:v>
                </c:pt>
                <c:pt idx="27">
                  <c:v>180.76</c:v>
                </c:pt>
                <c:pt idx="28">
                  <c:v>234.57</c:v>
                </c:pt>
                <c:pt idx="29">
                  <c:v>340.33</c:v>
                </c:pt>
                <c:pt idx="30">
                  <c:v>159.84</c:v>
                </c:pt>
                <c:pt idx="31">
                  <c:v>166.45</c:v>
                </c:pt>
                <c:pt idx="32">
                  <c:v>176.8</c:v>
                </c:pt>
                <c:pt idx="33">
                  <c:v>194.04</c:v>
                </c:pt>
                <c:pt idx="34">
                  <c:v>191.93</c:v>
                </c:pt>
                <c:pt idx="35">
                  <c:v>207.98</c:v>
                </c:pt>
                <c:pt idx="36">
                  <c:v>258.14</c:v>
                </c:pt>
                <c:pt idx="37">
                  <c:v>156.88999999999999</c:v>
                </c:pt>
                <c:pt idx="38">
                  <c:v>152.53</c:v>
                </c:pt>
                <c:pt idx="39">
                  <c:v>167.97</c:v>
                </c:pt>
                <c:pt idx="40">
                  <c:v>163.92</c:v>
                </c:pt>
                <c:pt idx="41">
                  <c:v>176.85</c:v>
                </c:pt>
                <c:pt idx="42">
                  <c:v>155.55000000000001</c:v>
                </c:pt>
                <c:pt idx="43">
                  <c:v>129.79</c:v>
                </c:pt>
                <c:pt idx="44">
                  <c:v>160.1</c:v>
                </c:pt>
                <c:pt idx="45">
                  <c:v>155.94</c:v>
                </c:pt>
                <c:pt idx="46">
                  <c:v>175.06</c:v>
                </c:pt>
                <c:pt idx="47">
                  <c:v>172.76</c:v>
                </c:pt>
                <c:pt idx="48">
                  <c:v>175.07</c:v>
                </c:pt>
                <c:pt idx="49">
                  <c:v>162.26</c:v>
                </c:pt>
                <c:pt idx="50">
                  <c:v>150.08000000000001</c:v>
                </c:pt>
                <c:pt idx="51">
                  <c:v>168.48</c:v>
                </c:pt>
                <c:pt idx="52">
                  <c:v>175.98</c:v>
                </c:pt>
                <c:pt idx="53">
                  <c:v>185.46</c:v>
                </c:pt>
                <c:pt idx="54">
                  <c:v>184.62</c:v>
                </c:pt>
                <c:pt idx="55">
                  <c:v>183.53</c:v>
                </c:pt>
                <c:pt idx="56">
                  <c:v>170.94</c:v>
                </c:pt>
                <c:pt idx="57">
                  <c:v>163.81</c:v>
                </c:pt>
                <c:pt idx="58">
                  <c:v>167.78</c:v>
                </c:pt>
                <c:pt idx="59">
                  <c:v>154.91</c:v>
                </c:pt>
                <c:pt idx="60">
                  <c:v>170.3</c:v>
                </c:pt>
                <c:pt idx="61">
                  <c:v>179.81</c:v>
                </c:pt>
                <c:pt idx="62">
                  <c:v>171.91</c:v>
                </c:pt>
                <c:pt idx="63">
                  <c:v>192.78</c:v>
                </c:pt>
                <c:pt idx="64">
                  <c:v>159.82</c:v>
                </c:pt>
                <c:pt idx="65">
                  <c:v>165.01</c:v>
                </c:pt>
                <c:pt idx="66">
                  <c:v>149.82</c:v>
                </c:pt>
                <c:pt idx="67">
                  <c:v>173.78</c:v>
                </c:pt>
                <c:pt idx="68">
                  <c:v>175.74</c:v>
                </c:pt>
                <c:pt idx="69">
                  <c:v>170.91</c:v>
                </c:pt>
                <c:pt idx="70">
                  <c:v>181.4</c:v>
                </c:pt>
                <c:pt idx="71">
                  <c:v>147.63</c:v>
                </c:pt>
                <c:pt idx="72">
                  <c:v>100.37</c:v>
                </c:pt>
                <c:pt idx="73">
                  <c:v>167.64</c:v>
                </c:pt>
                <c:pt idx="74">
                  <c:v>168.35</c:v>
                </c:pt>
                <c:pt idx="75">
                  <c:v>169.75</c:v>
                </c:pt>
                <c:pt idx="76">
                  <c:v>166.74</c:v>
                </c:pt>
                <c:pt idx="77">
                  <c:v>166.97</c:v>
                </c:pt>
                <c:pt idx="78">
                  <c:v>155.08000000000001</c:v>
                </c:pt>
                <c:pt idx="79">
                  <c:v>138.88999999999999</c:v>
                </c:pt>
                <c:pt idx="80">
                  <c:v>147.81</c:v>
                </c:pt>
                <c:pt idx="81">
                  <c:v>167.09</c:v>
                </c:pt>
                <c:pt idx="82">
                  <c:v>177.18</c:v>
                </c:pt>
                <c:pt idx="83">
                  <c:v>228.19</c:v>
                </c:pt>
                <c:pt idx="84">
                  <c:v>212.73</c:v>
                </c:pt>
                <c:pt idx="85">
                  <c:v>195.27</c:v>
                </c:pt>
                <c:pt idx="86">
                  <c:v>211.43</c:v>
                </c:pt>
                <c:pt idx="87">
                  <c:v>200.92</c:v>
                </c:pt>
                <c:pt idx="88">
                  <c:v>231.97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53-475E-A8B3-59656DBE7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7762624"/>
        <c:axId val="1186325376"/>
      </c:scatterChart>
      <c:valAx>
        <c:axId val="1677762624"/>
        <c:scaling>
          <c:orientation val="minMax"/>
          <c:max val="45015"/>
          <c:min val="44922"/>
        </c:scaling>
        <c:delete val="0"/>
        <c:axPos val="b"/>
        <c:numFmt formatCode="m/d/yyyy\ h:mm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186325376"/>
        <c:crosses val="autoZero"/>
        <c:crossBetween val="midCat"/>
        <c:majorUnit val="30"/>
        <c:minorUnit val="5"/>
      </c:valAx>
      <c:valAx>
        <c:axId val="118632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CO" dirty="0"/>
                  <a:t>Electricidad kWh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677762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88021698627618"/>
          <c:y val="1.6498419236995788E-2"/>
          <c:w val="0.87592885170806956"/>
          <c:h val="0.10638707672573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CO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41071344198822"/>
          <c:y val="0.11217060374128036"/>
          <c:w val="0.77117857311602356"/>
          <c:h val="0.755346670697447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Hoja1!$H$1</c:f>
              <c:strCache>
                <c:ptCount val="1"/>
                <c:pt idx="0">
                  <c:v>COP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9913A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xVal>
            <c:numRef>
              <c:f>Hoja1!$A$2:$A$90</c:f>
              <c:numCache>
                <c:formatCode>m/d/yyyy\ h:mm</c:formatCode>
                <c:ptCount val="89"/>
                <c:pt idx="0">
                  <c:v>44924.999305555553</c:v>
                </c:pt>
                <c:pt idx="1">
                  <c:v>44925.999305555553</c:v>
                </c:pt>
                <c:pt idx="2">
                  <c:v>44926.999305555553</c:v>
                </c:pt>
                <c:pt idx="3">
                  <c:v>44927.999305555553</c:v>
                </c:pt>
                <c:pt idx="4">
                  <c:v>44928.999305555553</c:v>
                </c:pt>
                <c:pt idx="5">
                  <c:v>44929.999305555553</c:v>
                </c:pt>
                <c:pt idx="6">
                  <c:v>44930.999305555553</c:v>
                </c:pt>
                <c:pt idx="7">
                  <c:v>44931.999305555553</c:v>
                </c:pt>
                <c:pt idx="8">
                  <c:v>44932.999305555553</c:v>
                </c:pt>
                <c:pt idx="9">
                  <c:v>44933.999305555553</c:v>
                </c:pt>
                <c:pt idx="10">
                  <c:v>44934.999305555553</c:v>
                </c:pt>
                <c:pt idx="11">
                  <c:v>44935.999305555553</c:v>
                </c:pt>
                <c:pt idx="12">
                  <c:v>44936.999305555553</c:v>
                </c:pt>
                <c:pt idx="13">
                  <c:v>44937.999305555553</c:v>
                </c:pt>
                <c:pt idx="14">
                  <c:v>44938.999305555553</c:v>
                </c:pt>
                <c:pt idx="15">
                  <c:v>44939.999305555553</c:v>
                </c:pt>
                <c:pt idx="16">
                  <c:v>44940.999305555553</c:v>
                </c:pt>
                <c:pt idx="17">
                  <c:v>44941.999305555553</c:v>
                </c:pt>
                <c:pt idx="18">
                  <c:v>44942.999305555553</c:v>
                </c:pt>
                <c:pt idx="19">
                  <c:v>44943.999305555553</c:v>
                </c:pt>
                <c:pt idx="20">
                  <c:v>44944.999305555553</c:v>
                </c:pt>
                <c:pt idx="21">
                  <c:v>44945.999305555553</c:v>
                </c:pt>
                <c:pt idx="22">
                  <c:v>44946.999305555553</c:v>
                </c:pt>
                <c:pt idx="23">
                  <c:v>44947.999305555553</c:v>
                </c:pt>
                <c:pt idx="24">
                  <c:v>44948.999305555553</c:v>
                </c:pt>
                <c:pt idx="25">
                  <c:v>44949.999305555553</c:v>
                </c:pt>
                <c:pt idx="26">
                  <c:v>44950.999305555553</c:v>
                </c:pt>
                <c:pt idx="27">
                  <c:v>44951.999305555553</c:v>
                </c:pt>
                <c:pt idx="28">
                  <c:v>44952.999305555553</c:v>
                </c:pt>
                <c:pt idx="29">
                  <c:v>44953.999305555553</c:v>
                </c:pt>
                <c:pt idx="30">
                  <c:v>44954.999305555553</c:v>
                </c:pt>
                <c:pt idx="31">
                  <c:v>44955.999305555553</c:v>
                </c:pt>
                <c:pt idx="32">
                  <c:v>44956.999305555553</c:v>
                </c:pt>
                <c:pt idx="33">
                  <c:v>44957.999305555553</c:v>
                </c:pt>
                <c:pt idx="34">
                  <c:v>44958.999305555553</c:v>
                </c:pt>
                <c:pt idx="35">
                  <c:v>44959.999305555553</c:v>
                </c:pt>
                <c:pt idx="36">
                  <c:v>44960.999305555553</c:v>
                </c:pt>
                <c:pt idx="37">
                  <c:v>44961.999305555553</c:v>
                </c:pt>
                <c:pt idx="38">
                  <c:v>44962.999305555553</c:v>
                </c:pt>
                <c:pt idx="39">
                  <c:v>44963.999305555553</c:v>
                </c:pt>
                <c:pt idx="40">
                  <c:v>44964.999305555553</c:v>
                </c:pt>
                <c:pt idx="41">
                  <c:v>44965.999305555553</c:v>
                </c:pt>
                <c:pt idx="42">
                  <c:v>44966.999305555553</c:v>
                </c:pt>
                <c:pt idx="43">
                  <c:v>44967.999305555553</c:v>
                </c:pt>
                <c:pt idx="44">
                  <c:v>44968.999305555553</c:v>
                </c:pt>
                <c:pt idx="45">
                  <c:v>44969.999305555553</c:v>
                </c:pt>
                <c:pt idx="46">
                  <c:v>44970.999305555553</c:v>
                </c:pt>
                <c:pt idx="47">
                  <c:v>44971.999305555553</c:v>
                </c:pt>
                <c:pt idx="48">
                  <c:v>44972.999305555553</c:v>
                </c:pt>
                <c:pt idx="49">
                  <c:v>44973.999305555553</c:v>
                </c:pt>
                <c:pt idx="50">
                  <c:v>44974.999305555553</c:v>
                </c:pt>
                <c:pt idx="51">
                  <c:v>44975.999305555553</c:v>
                </c:pt>
                <c:pt idx="52">
                  <c:v>44976.999305555553</c:v>
                </c:pt>
                <c:pt idx="53">
                  <c:v>44977.999305555553</c:v>
                </c:pt>
                <c:pt idx="54">
                  <c:v>44978.999305555553</c:v>
                </c:pt>
                <c:pt idx="55">
                  <c:v>44979.999305555553</c:v>
                </c:pt>
                <c:pt idx="56">
                  <c:v>44980.999305555553</c:v>
                </c:pt>
                <c:pt idx="57">
                  <c:v>44981.999305555553</c:v>
                </c:pt>
                <c:pt idx="58">
                  <c:v>44982.999305555553</c:v>
                </c:pt>
                <c:pt idx="59">
                  <c:v>44983.999305555553</c:v>
                </c:pt>
                <c:pt idx="60">
                  <c:v>44984.999305555553</c:v>
                </c:pt>
                <c:pt idx="61">
                  <c:v>44985.999305555553</c:v>
                </c:pt>
                <c:pt idx="62">
                  <c:v>44986.999305555553</c:v>
                </c:pt>
                <c:pt idx="63">
                  <c:v>44987.999305555553</c:v>
                </c:pt>
                <c:pt idx="64">
                  <c:v>44988.999305555553</c:v>
                </c:pt>
                <c:pt idx="65">
                  <c:v>44989.999305555553</c:v>
                </c:pt>
                <c:pt idx="66">
                  <c:v>44990.999305555553</c:v>
                </c:pt>
                <c:pt idx="67">
                  <c:v>44991.999305555553</c:v>
                </c:pt>
                <c:pt idx="68">
                  <c:v>44992.999305555553</c:v>
                </c:pt>
                <c:pt idx="69">
                  <c:v>44993.999305555553</c:v>
                </c:pt>
                <c:pt idx="70">
                  <c:v>44994.999305555553</c:v>
                </c:pt>
                <c:pt idx="71">
                  <c:v>44995.999305555553</c:v>
                </c:pt>
                <c:pt idx="72">
                  <c:v>44996.999305555553</c:v>
                </c:pt>
                <c:pt idx="73">
                  <c:v>44998.999305555553</c:v>
                </c:pt>
                <c:pt idx="74">
                  <c:v>44999.999305555553</c:v>
                </c:pt>
                <c:pt idx="75">
                  <c:v>45000.999305555553</c:v>
                </c:pt>
                <c:pt idx="76">
                  <c:v>45001.999305555553</c:v>
                </c:pt>
                <c:pt idx="77">
                  <c:v>45002.999305555553</c:v>
                </c:pt>
                <c:pt idx="78">
                  <c:v>45003.999305555553</c:v>
                </c:pt>
                <c:pt idx="79">
                  <c:v>45004.999305555553</c:v>
                </c:pt>
                <c:pt idx="80">
                  <c:v>45005.999305555553</c:v>
                </c:pt>
                <c:pt idx="81">
                  <c:v>45006.999305555553</c:v>
                </c:pt>
                <c:pt idx="82">
                  <c:v>45007.999305555553</c:v>
                </c:pt>
                <c:pt idx="83">
                  <c:v>45008.999305555553</c:v>
                </c:pt>
                <c:pt idx="84">
                  <c:v>45009.999305555553</c:v>
                </c:pt>
                <c:pt idx="85">
                  <c:v>45010.999305555553</c:v>
                </c:pt>
                <c:pt idx="86">
                  <c:v>45011.999305555553</c:v>
                </c:pt>
                <c:pt idx="87">
                  <c:v>45012.999305555553</c:v>
                </c:pt>
                <c:pt idx="88">
                  <c:v>45013.999305555553</c:v>
                </c:pt>
              </c:numCache>
            </c:numRef>
          </c:xVal>
          <c:yVal>
            <c:numRef>
              <c:f>Hoja1!$H$2:$H$90</c:f>
              <c:numCache>
                <c:formatCode>General</c:formatCode>
                <c:ptCount val="89"/>
                <c:pt idx="0">
                  <c:v>2.9</c:v>
                </c:pt>
                <c:pt idx="1">
                  <c:v>2.77</c:v>
                </c:pt>
                <c:pt idx="2">
                  <c:v>2.94</c:v>
                </c:pt>
                <c:pt idx="3">
                  <c:v>2.88</c:v>
                </c:pt>
                <c:pt idx="4">
                  <c:v>2.92</c:v>
                </c:pt>
                <c:pt idx="5">
                  <c:v>2.84</c:v>
                </c:pt>
                <c:pt idx="6">
                  <c:v>2.87</c:v>
                </c:pt>
                <c:pt idx="7">
                  <c:v>2.52</c:v>
                </c:pt>
                <c:pt idx="8">
                  <c:v>2.84</c:v>
                </c:pt>
                <c:pt idx="9">
                  <c:v>2.82</c:v>
                </c:pt>
                <c:pt idx="10">
                  <c:v>2.5099999999999998</c:v>
                </c:pt>
                <c:pt idx="11">
                  <c:v>2.39</c:v>
                </c:pt>
                <c:pt idx="12">
                  <c:v>2.59</c:v>
                </c:pt>
                <c:pt idx="13">
                  <c:v>2.93</c:v>
                </c:pt>
                <c:pt idx="14">
                  <c:v>3.65</c:v>
                </c:pt>
                <c:pt idx="15">
                  <c:v>3.33</c:v>
                </c:pt>
                <c:pt idx="16">
                  <c:v>2.87</c:v>
                </c:pt>
                <c:pt idx="17">
                  <c:v>2.97</c:v>
                </c:pt>
                <c:pt idx="18">
                  <c:v>3.07</c:v>
                </c:pt>
                <c:pt idx="19">
                  <c:v>2.99</c:v>
                </c:pt>
                <c:pt idx="20">
                  <c:v>3.25</c:v>
                </c:pt>
                <c:pt idx="21">
                  <c:v>2.74</c:v>
                </c:pt>
                <c:pt idx="22">
                  <c:v>2.97</c:v>
                </c:pt>
                <c:pt idx="23">
                  <c:v>2.71</c:v>
                </c:pt>
                <c:pt idx="24">
                  <c:v>2.5299999999999998</c:v>
                </c:pt>
                <c:pt idx="25">
                  <c:v>2.58</c:v>
                </c:pt>
                <c:pt idx="26">
                  <c:v>2.67</c:v>
                </c:pt>
                <c:pt idx="27">
                  <c:v>2.98</c:v>
                </c:pt>
                <c:pt idx="28">
                  <c:v>2.11</c:v>
                </c:pt>
                <c:pt idx="29">
                  <c:v>1.2</c:v>
                </c:pt>
                <c:pt idx="30">
                  <c:v>2.67</c:v>
                </c:pt>
                <c:pt idx="31">
                  <c:v>2.4300000000000002</c:v>
                </c:pt>
                <c:pt idx="32">
                  <c:v>3.09</c:v>
                </c:pt>
                <c:pt idx="33">
                  <c:v>2.77</c:v>
                </c:pt>
                <c:pt idx="34">
                  <c:v>2.73</c:v>
                </c:pt>
                <c:pt idx="35">
                  <c:v>2.76</c:v>
                </c:pt>
                <c:pt idx="36">
                  <c:v>1.58</c:v>
                </c:pt>
                <c:pt idx="37">
                  <c:v>2.94</c:v>
                </c:pt>
                <c:pt idx="38">
                  <c:v>2.7</c:v>
                </c:pt>
                <c:pt idx="39">
                  <c:v>2.86</c:v>
                </c:pt>
                <c:pt idx="40">
                  <c:v>3.14</c:v>
                </c:pt>
                <c:pt idx="41">
                  <c:v>2.74</c:v>
                </c:pt>
                <c:pt idx="42">
                  <c:v>3.13</c:v>
                </c:pt>
                <c:pt idx="43">
                  <c:v>3.2</c:v>
                </c:pt>
                <c:pt idx="44">
                  <c:v>3.25</c:v>
                </c:pt>
                <c:pt idx="45">
                  <c:v>3.37</c:v>
                </c:pt>
                <c:pt idx="46">
                  <c:v>3.34</c:v>
                </c:pt>
                <c:pt idx="47">
                  <c:v>3.43</c:v>
                </c:pt>
                <c:pt idx="48">
                  <c:v>3.36</c:v>
                </c:pt>
                <c:pt idx="49">
                  <c:v>3.64</c:v>
                </c:pt>
                <c:pt idx="50">
                  <c:v>3.65</c:v>
                </c:pt>
                <c:pt idx="51">
                  <c:v>2.98</c:v>
                </c:pt>
                <c:pt idx="52">
                  <c:v>2.76</c:v>
                </c:pt>
                <c:pt idx="53">
                  <c:v>3.25</c:v>
                </c:pt>
                <c:pt idx="54">
                  <c:v>2.93</c:v>
                </c:pt>
                <c:pt idx="55">
                  <c:v>2.77</c:v>
                </c:pt>
                <c:pt idx="56">
                  <c:v>3.19</c:v>
                </c:pt>
                <c:pt idx="57">
                  <c:v>3.16</c:v>
                </c:pt>
                <c:pt idx="58">
                  <c:v>2.75</c:v>
                </c:pt>
                <c:pt idx="59">
                  <c:v>2.84</c:v>
                </c:pt>
                <c:pt idx="60">
                  <c:v>3.16</c:v>
                </c:pt>
                <c:pt idx="61">
                  <c:v>3.23</c:v>
                </c:pt>
                <c:pt idx="62">
                  <c:v>3.15</c:v>
                </c:pt>
                <c:pt idx="63">
                  <c:v>3.03</c:v>
                </c:pt>
                <c:pt idx="64">
                  <c:v>3.22</c:v>
                </c:pt>
                <c:pt idx="65">
                  <c:v>2.87</c:v>
                </c:pt>
                <c:pt idx="66">
                  <c:v>2.84</c:v>
                </c:pt>
                <c:pt idx="67">
                  <c:v>2.98</c:v>
                </c:pt>
                <c:pt idx="68">
                  <c:v>3.06</c:v>
                </c:pt>
                <c:pt idx="69">
                  <c:v>2.97</c:v>
                </c:pt>
                <c:pt idx="70">
                  <c:v>3.16</c:v>
                </c:pt>
                <c:pt idx="71">
                  <c:v>2.7</c:v>
                </c:pt>
                <c:pt idx="72">
                  <c:v>3</c:v>
                </c:pt>
                <c:pt idx="73">
                  <c:v>2.96</c:v>
                </c:pt>
                <c:pt idx="74">
                  <c:v>3.2</c:v>
                </c:pt>
                <c:pt idx="75">
                  <c:v>3.14</c:v>
                </c:pt>
                <c:pt idx="76">
                  <c:v>3.15</c:v>
                </c:pt>
                <c:pt idx="77">
                  <c:v>2.93</c:v>
                </c:pt>
                <c:pt idx="78">
                  <c:v>2.98</c:v>
                </c:pt>
                <c:pt idx="79">
                  <c:v>3.11</c:v>
                </c:pt>
                <c:pt idx="80">
                  <c:v>3.26</c:v>
                </c:pt>
                <c:pt idx="81">
                  <c:v>3.23</c:v>
                </c:pt>
                <c:pt idx="82">
                  <c:v>2.97</c:v>
                </c:pt>
                <c:pt idx="83">
                  <c:v>3.6</c:v>
                </c:pt>
                <c:pt idx="84">
                  <c:v>3.3</c:v>
                </c:pt>
                <c:pt idx="85">
                  <c:v>3.4</c:v>
                </c:pt>
                <c:pt idx="86">
                  <c:v>3.13</c:v>
                </c:pt>
                <c:pt idx="87">
                  <c:v>3.39</c:v>
                </c:pt>
                <c:pt idx="88">
                  <c:v>3.3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53-475E-A8B3-59656DBE7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7762624"/>
        <c:axId val="1186325376"/>
      </c:scatterChart>
      <c:valAx>
        <c:axId val="1677762624"/>
        <c:scaling>
          <c:orientation val="minMax"/>
          <c:max val="45015"/>
          <c:min val="44922"/>
        </c:scaling>
        <c:delete val="0"/>
        <c:axPos val="b"/>
        <c:numFmt formatCode="m/d/yyyy\ h:mm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186325376"/>
        <c:crosses val="autoZero"/>
        <c:crossBetween val="midCat"/>
        <c:majorUnit val="30"/>
        <c:minorUnit val="5"/>
      </c:valAx>
      <c:valAx>
        <c:axId val="1186325376"/>
        <c:scaling>
          <c:orientation val="minMax"/>
          <c:max val="4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CO" dirty="0"/>
                  <a:t>COP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677762624"/>
        <c:crosses val="autoZero"/>
        <c:crossBetween val="midCat"/>
        <c:majorUnit val="0.30000000000000004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88021698627618"/>
          <c:y val="1.6498419236995788E-2"/>
          <c:w val="0.87592885170806956"/>
          <c:h val="0.10638707672573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CO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41071344198822"/>
          <c:y val="0.11217060374128036"/>
          <c:w val="0.77117857311602356"/>
          <c:h val="0.755346670697447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Hoja1!$G$1</c:f>
              <c:strCache>
                <c:ptCount val="1"/>
                <c:pt idx="0">
                  <c:v>T agua salida día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9913A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xVal>
            <c:numRef>
              <c:f>Hoja1!$A$2:$A$90</c:f>
              <c:numCache>
                <c:formatCode>m/d/yyyy\ h:mm</c:formatCode>
                <c:ptCount val="89"/>
                <c:pt idx="0">
                  <c:v>44924.999305555553</c:v>
                </c:pt>
                <c:pt idx="1">
                  <c:v>44925.999305555553</c:v>
                </c:pt>
                <c:pt idx="2">
                  <c:v>44926.999305555553</c:v>
                </c:pt>
                <c:pt idx="3">
                  <c:v>44927.999305555553</c:v>
                </c:pt>
                <c:pt idx="4">
                  <c:v>44928.999305555553</c:v>
                </c:pt>
                <c:pt idx="5">
                  <c:v>44929.999305555553</c:v>
                </c:pt>
                <c:pt idx="6">
                  <c:v>44930.999305555553</c:v>
                </c:pt>
                <c:pt idx="7">
                  <c:v>44931.999305555553</c:v>
                </c:pt>
                <c:pt idx="8">
                  <c:v>44932.999305555553</c:v>
                </c:pt>
                <c:pt idx="9">
                  <c:v>44933.999305555553</c:v>
                </c:pt>
                <c:pt idx="10">
                  <c:v>44934.999305555553</c:v>
                </c:pt>
                <c:pt idx="11">
                  <c:v>44935.999305555553</c:v>
                </c:pt>
                <c:pt idx="12">
                  <c:v>44936.999305555553</c:v>
                </c:pt>
                <c:pt idx="13">
                  <c:v>44937.999305555553</c:v>
                </c:pt>
                <c:pt idx="14">
                  <c:v>44938.999305555553</c:v>
                </c:pt>
                <c:pt idx="15">
                  <c:v>44939.999305555553</c:v>
                </c:pt>
                <c:pt idx="16">
                  <c:v>44940.999305555553</c:v>
                </c:pt>
                <c:pt idx="17">
                  <c:v>44941.999305555553</c:v>
                </c:pt>
                <c:pt idx="18">
                  <c:v>44942.999305555553</c:v>
                </c:pt>
                <c:pt idx="19">
                  <c:v>44943.999305555553</c:v>
                </c:pt>
                <c:pt idx="20">
                  <c:v>44944.999305555553</c:v>
                </c:pt>
                <c:pt idx="21">
                  <c:v>44945.999305555553</c:v>
                </c:pt>
                <c:pt idx="22">
                  <c:v>44946.999305555553</c:v>
                </c:pt>
                <c:pt idx="23">
                  <c:v>44947.999305555553</c:v>
                </c:pt>
                <c:pt idx="24">
                  <c:v>44948.999305555553</c:v>
                </c:pt>
                <c:pt idx="25">
                  <c:v>44949.999305555553</c:v>
                </c:pt>
                <c:pt idx="26">
                  <c:v>44950.999305555553</c:v>
                </c:pt>
                <c:pt idx="27">
                  <c:v>44951.999305555553</c:v>
                </c:pt>
                <c:pt idx="28">
                  <c:v>44952.999305555553</c:v>
                </c:pt>
                <c:pt idx="29">
                  <c:v>44953.999305555553</c:v>
                </c:pt>
                <c:pt idx="30">
                  <c:v>44954.999305555553</c:v>
                </c:pt>
                <c:pt idx="31">
                  <c:v>44955.999305555553</c:v>
                </c:pt>
                <c:pt idx="32">
                  <c:v>44956.999305555553</c:v>
                </c:pt>
                <c:pt idx="33">
                  <c:v>44957.999305555553</c:v>
                </c:pt>
                <c:pt idx="34">
                  <c:v>44958.999305555553</c:v>
                </c:pt>
                <c:pt idx="35">
                  <c:v>44959.999305555553</c:v>
                </c:pt>
                <c:pt idx="36">
                  <c:v>44960.999305555553</c:v>
                </c:pt>
                <c:pt idx="37">
                  <c:v>44961.999305555553</c:v>
                </c:pt>
                <c:pt idx="38">
                  <c:v>44962.999305555553</c:v>
                </c:pt>
                <c:pt idx="39">
                  <c:v>44963.999305555553</c:v>
                </c:pt>
                <c:pt idx="40">
                  <c:v>44964.999305555553</c:v>
                </c:pt>
                <c:pt idx="41">
                  <c:v>44965.999305555553</c:v>
                </c:pt>
                <c:pt idx="42">
                  <c:v>44966.999305555553</c:v>
                </c:pt>
                <c:pt idx="43">
                  <c:v>44967.999305555553</c:v>
                </c:pt>
                <c:pt idx="44">
                  <c:v>44968.999305555553</c:v>
                </c:pt>
                <c:pt idx="45">
                  <c:v>44969.999305555553</c:v>
                </c:pt>
                <c:pt idx="46">
                  <c:v>44970.999305555553</c:v>
                </c:pt>
                <c:pt idx="47">
                  <c:v>44971.999305555553</c:v>
                </c:pt>
                <c:pt idx="48">
                  <c:v>44972.999305555553</c:v>
                </c:pt>
                <c:pt idx="49">
                  <c:v>44973.999305555553</c:v>
                </c:pt>
                <c:pt idx="50">
                  <c:v>44974.999305555553</c:v>
                </c:pt>
                <c:pt idx="51">
                  <c:v>44975.999305555553</c:v>
                </c:pt>
                <c:pt idx="52">
                  <c:v>44976.999305555553</c:v>
                </c:pt>
                <c:pt idx="53">
                  <c:v>44977.999305555553</c:v>
                </c:pt>
                <c:pt idx="54">
                  <c:v>44978.999305555553</c:v>
                </c:pt>
                <c:pt idx="55">
                  <c:v>44979.999305555553</c:v>
                </c:pt>
                <c:pt idx="56">
                  <c:v>44980.999305555553</c:v>
                </c:pt>
                <c:pt idx="57">
                  <c:v>44981.999305555553</c:v>
                </c:pt>
                <c:pt idx="58">
                  <c:v>44982.999305555553</c:v>
                </c:pt>
                <c:pt idx="59">
                  <c:v>44983.999305555553</c:v>
                </c:pt>
                <c:pt idx="60">
                  <c:v>44984.999305555553</c:v>
                </c:pt>
                <c:pt idx="61">
                  <c:v>44985.999305555553</c:v>
                </c:pt>
                <c:pt idx="62">
                  <c:v>44986.999305555553</c:v>
                </c:pt>
                <c:pt idx="63">
                  <c:v>44987.999305555553</c:v>
                </c:pt>
                <c:pt idx="64">
                  <c:v>44988.999305555553</c:v>
                </c:pt>
                <c:pt idx="65">
                  <c:v>44989.999305555553</c:v>
                </c:pt>
                <c:pt idx="66">
                  <c:v>44990.999305555553</c:v>
                </c:pt>
                <c:pt idx="67">
                  <c:v>44991.999305555553</c:v>
                </c:pt>
                <c:pt idx="68">
                  <c:v>44992.999305555553</c:v>
                </c:pt>
                <c:pt idx="69">
                  <c:v>44993.999305555553</c:v>
                </c:pt>
                <c:pt idx="70">
                  <c:v>44994.999305555553</c:v>
                </c:pt>
                <c:pt idx="71">
                  <c:v>44995.999305555553</c:v>
                </c:pt>
                <c:pt idx="72">
                  <c:v>44996.999305555553</c:v>
                </c:pt>
                <c:pt idx="73">
                  <c:v>44998.999305555553</c:v>
                </c:pt>
                <c:pt idx="74">
                  <c:v>44999.999305555553</c:v>
                </c:pt>
                <c:pt idx="75">
                  <c:v>45000.999305555553</c:v>
                </c:pt>
                <c:pt idx="76">
                  <c:v>45001.999305555553</c:v>
                </c:pt>
                <c:pt idx="77">
                  <c:v>45002.999305555553</c:v>
                </c:pt>
                <c:pt idx="78">
                  <c:v>45003.999305555553</c:v>
                </c:pt>
                <c:pt idx="79">
                  <c:v>45004.999305555553</c:v>
                </c:pt>
                <c:pt idx="80">
                  <c:v>45005.999305555553</c:v>
                </c:pt>
                <c:pt idx="81">
                  <c:v>45006.999305555553</c:v>
                </c:pt>
                <c:pt idx="82">
                  <c:v>45007.999305555553</c:v>
                </c:pt>
                <c:pt idx="83">
                  <c:v>45008.999305555553</c:v>
                </c:pt>
                <c:pt idx="84">
                  <c:v>45009.999305555553</c:v>
                </c:pt>
                <c:pt idx="85">
                  <c:v>45010.999305555553</c:v>
                </c:pt>
                <c:pt idx="86">
                  <c:v>45011.999305555553</c:v>
                </c:pt>
                <c:pt idx="87">
                  <c:v>45012.999305555553</c:v>
                </c:pt>
                <c:pt idx="88">
                  <c:v>45013.999305555553</c:v>
                </c:pt>
              </c:numCache>
            </c:numRef>
          </c:xVal>
          <c:yVal>
            <c:numRef>
              <c:f>Hoja1!$G$2:$G$90</c:f>
              <c:numCache>
                <c:formatCode>General</c:formatCode>
                <c:ptCount val="89"/>
                <c:pt idx="0">
                  <c:v>45.98</c:v>
                </c:pt>
                <c:pt idx="1">
                  <c:v>46.01</c:v>
                </c:pt>
                <c:pt idx="2">
                  <c:v>46.11</c:v>
                </c:pt>
                <c:pt idx="3">
                  <c:v>46.04</c:v>
                </c:pt>
                <c:pt idx="4">
                  <c:v>45.8</c:v>
                </c:pt>
                <c:pt idx="5">
                  <c:v>46.13</c:v>
                </c:pt>
                <c:pt idx="6">
                  <c:v>46.02</c:v>
                </c:pt>
                <c:pt idx="7">
                  <c:v>46.28</c:v>
                </c:pt>
                <c:pt idx="8">
                  <c:v>46.34</c:v>
                </c:pt>
                <c:pt idx="9">
                  <c:v>46</c:v>
                </c:pt>
                <c:pt idx="10">
                  <c:v>46.05</c:v>
                </c:pt>
                <c:pt idx="11">
                  <c:v>45.81</c:v>
                </c:pt>
                <c:pt idx="12">
                  <c:v>46.18</c:v>
                </c:pt>
                <c:pt idx="13">
                  <c:v>45.84</c:v>
                </c:pt>
                <c:pt idx="14">
                  <c:v>45.3</c:v>
                </c:pt>
                <c:pt idx="15">
                  <c:v>45.71</c:v>
                </c:pt>
                <c:pt idx="16">
                  <c:v>46.33</c:v>
                </c:pt>
                <c:pt idx="17">
                  <c:v>46.17</c:v>
                </c:pt>
                <c:pt idx="18">
                  <c:v>45.97</c:v>
                </c:pt>
                <c:pt idx="19">
                  <c:v>45.71</c:v>
                </c:pt>
                <c:pt idx="20">
                  <c:v>45.48</c:v>
                </c:pt>
                <c:pt idx="21">
                  <c:v>45.46</c:v>
                </c:pt>
                <c:pt idx="22">
                  <c:v>45.7</c:v>
                </c:pt>
                <c:pt idx="23">
                  <c:v>46.22</c:v>
                </c:pt>
                <c:pt idx="24">
                  <c:v>46.26</c:v>
                </c:pt>
                <c:pt idx="25">
                  <c:v>45.88</c:v>
                </c:pt>
                <c:pt idx="26">
                  <c:v>45.78</c:v>
                </c:pt>
                <c:pt idx="27">
                  <c:v>45.45</c:v>
                </c:pt>
                <c:pt idx="28">
                  <c:v>44.98</c:v>
                </c:pt>
                <c:pt idx="29">
                  <c:v>44.7</c:v>
                </c:pt>
                <c:pt idx="30">
                  <c:v>46.13</c:v>
                </c:pt>
                <c:pt idx="31">
                  <c:v>46.18</c:v>
                </c:pt>
                <c:pt idx="32">
                  <c:v>44.97</c:v>
                </c:pt>
                <c:pt idx="33">
                  <c:v>45.61</c:v>
                </c:pt>
                <c:pt idx="34">
                  <c:v>46.04</c:v>
                </c:pt>
                <c:pt idx="35">
                  <c:v>45.86</c:v>
                </c:pt>
                <c:pt idx="36">
                  <c:v>44.89</c:v>
                </c:pt>
                <c:pt idx="37">
                  <c:v>46.12</c:v>
                </c:pt>
                <c:pt idx="38">
                  <c:v>46.28</c:v>
                </c:pt>
                <c:pt idx="39">
                  <c:v>45.87</c:v>
                </c:pt>
                <c:pt idx="40">
                  <c:v>45.95</c:v>
                </c:pt>
                <c:pt idx="41">
                  <c:v>46.09</c:v>
                </c:pt>
                <c:pt idx="42">
                  <c:v>45.69</c:v>
                </c:pt>
                <c:pt idx="43">
                  <c:v>45.41</c:v>
                </c:pt>
                <c:pt idx="44">
                  <c:v>46.11</c:v>
                </c:pt>
                <c:pt idx="45">
                  <c:v>45.81</c:v>
                </c:pt>
                <c:pt idx="46">
                  <c:v>45.86</c:v>
                </c:pt>
                <c:pt idx="47">
                  <c:v>45.92</c:v>
                </c:pt>
                <c:pt idx="48">
                  <c:v>45.69</c:v>
                </c:pt>
                <c:pt idx="49">
                  <c:v>45.25</c:v>
                </c:pt>
                <c:pt idx="50">
                  <c:v>45.44</c:v>
                </c:pt>
                <c:pt idx="51">
                  <c:v>46.14</c:v>
                </c:pt>
                <c:pt idx="52">
                  <c:v>46.34</c:v>
                </c:pt>
                <c:pt idx="53">
                  <c:v>45.34</c:v>
                </c:pt>
                <c:pt idx="54">
                  <c:v>45.83</c:v>
                </c:pt>
                <c:pt idx="55">
                  <c:v>46.01</c:v>
                </c:pt>
                <c:pt idx="56">
                  <c:v>45.61</c:v>
                </c:pt>
                <c:pt idx="57">
                  <c:v>45.93</c:v>
                </c:pt>
                <c:pt idx="58">
                  <c:v>46.23</c:v>
                </c:pt>
                <c:pt idx="59">
                  <c:v>46.09</c:v>
                </c:pt>
                <c:pt idx="60">
                  <c:v>45.69</c:v>
                </c:pt>
                <c:pt idx="61">
                  <c:v>45.88</c:v>
                </c:pt>
                <c:pt idx="62">
                  <c:v>46.09</c:v>
                </c:pt>
                <c:pt idx="63">
                  <c:v>46.06</c:v>
                </c:pt>
                <c:pt idx="64">
                  <c:v>46.04</c:v>
                </c:pt>
                <c:pt idx="65">
                  <c:v>46.3</c:v>
                </c:pt>
                <c:pt idx="66">
                  <c:v>46.24</c:v>
                </c:pt>
                <c:pt idx="67">
                  <c:v>45.93</c:v>
                </c:pt>
                <c:pt idx="68">
                  <c:v>45.82</c:v>
                </c:pt>
                <c:pt idx="69">
                  <c:v>46.21</c:v>
                </c:pt>
                <c:pt idx="70">
                  <c:v>45.61</c:v>
                </c:pt>
                <c:pt idx="71">
                  <c:v>46.21</c:v>
                </c:pt>
                <c:pt idx="72">
                  <c:v>45.9</c:v>
                </c:pt>
                <c:pt idx="73">
                  <c:v>45.99</c:v>
                </c:pt>
                <c:pt idx="74">
                  <c:v>45.56</c:v>
                </c:pt>
                <c:pt idx="75">
                  <c:v>45.46</c:v>
                </c:pt>
                <c:pt idx="76">
                  <c:v>45.61</c:v>
                </c:pt>
                <c:pt idx="77">
                  <c:v>46.05</c:v>
                </c:pt>
                <c:pt idx="78">
                  <c:v>46.09</c:v>
                </c:pt>
                <c:pt idx="79">
                  <c:v>45.93</c:v>
                </c:pt>
                <c:pt idx="80">
                  <c:v>45.79</c:v>
                </c:pt>
                <c:pt idx="81">
                  <c:v>45.56</c:v>
                </c:pt>
                <c:pt idx="82">
                  <c:v>46.17</c:v>
                </c:pt>
                <c:pt idx="83">
                  <c:v>45.01</c:v>
                </c:pt>
                <c:pt idx="84">
                  <c:v>45.29</c:v>
                </c:pt>
                <c:pt idx="85">
                  <c:v>45.35</c:v>
                </c:pt>
                <c:pt idx="86">
                  <c:v>45.56</c:v>
                </c:pt>
                <c:pt idx="87">
                  <c:v>45.28</c:v>
                </c:pt>
                <c:pt idx="88">
                  <c:v>45.22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53-475E-A8B3-59656DBE7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7762624"/>
        <c:axId val="1186325376"/>
      </c:scatterChart>
      <c:valAx>
        <c:axId val="1677762624"/>
        <c:scaling>
          <c:orientation val="minMax"/>
          <c:max val="45015"/>
          <c:min val="44922"/>
        </c:scaling>
        <c:delete val="0"/>
        <c:axPos val="b"/>
        <c:numFmt formatCode="m/d/yyyy\ h:mm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186325376"/>
        <c:crosses val="autoZero"/>
        <c:crossBetween val="midCat"/>
        <c:majorUnit val="30"/>
        <c:minorUnit val="5"/>
      </c:valAx>
      <c:valAx>
        <c:axId val="1186325376"/>
        <c:scaling>
          <c:orientation val="minMax"/>
          <c:max val="48"/>
          <c:min val="41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CO" dirty="0"/>
                  <a:t>Temperatura del agua °C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CO"/>
          </a:p>
        </c:txPr>
        <c:crossAx val="167776262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88021698627618"/>
          <c:y val="1.6498419236995788E-2"/>
          <c:w val="0.87592885170806956"/>
          <c:h val="0.10638707672573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C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13C0A-63C8-45FA-A0D6-5F27FC9C1A26}" type="datetimeFigureOut">
              <a:rPr lang="es-CO" smtClean="0"/>
              <a:t>25/04/2023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B1035-3B19-480C-94A9-6160E8BB033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736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E037-6CBA-5647-A044-B0E265165ED7}" type="datetimeFigureOut">
              <a:rPr lang="es-CO" smtClean="0"/>
              <a:pPr/>
              <a:t>25/04/2023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461-C5BC-2341-B417-8D009CE07196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755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8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3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n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956EC17-94EE-42E8-9993-206903B06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75" y="577373"/>
            <a:ext cx="3636802" cy="128795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lang="es-CO" sz="5333" b="1" kern="0" spc="-19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s-ES"/>
              <a:t>Título</a:t>
            </a:r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0C813B-32A9-4CD8-9D03-C2A260B03F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43" y="7748044"/>
            <a:ext cx="995974" cy="1105653"/>
          </a:xfrm>
          <a:prstGeom prst="rect">
            <a:avLst/>
          </a:prstGeom>
        </p:spPr>
      </p:pic>
      <p:sp>
        <p:nvSpPr>
          <p:cNvPr id="8" name="Marcador de texto 11">
            <a:extLst>
              <a:ext uri="{FF2B5EF4-FFF2-40B4-BE49-F238E27FC236}">
                <a16:creationId xmlns:a16="http://schemas.microsoft.com/office/drawing/2014/main" id="{BE0C4791-5D47-4B25-B453-E4445E9C83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70" y="1641459"/>
            <a:ext cx="2080617" cy="387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s-CO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buClr>
                <a:srgbClr val="E24848"/>
              </a:buClr>
            </a:pPr>
            <a:r>
              <a:rPr lang="es-ES"/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98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131B1694-89FB-4FFE-984A-0FA934D780D6}"/>
              </a:ext>
            </a:extLst>
          </p:cNvPr>
          <p:cNvSpPr/>
          <p:nvPr userDrawn="1"/>
        </p:nvSpPr>
        <p:spPr>
          <a:xfrm>
            <a:off x="64295" y="164819"/>
            <a:ext cx="6729413" cy="88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1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3D90D6-2A64-4158-9AC9-191B3128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75" y="577373"/>
            <a:ext cx="3636802" cy="128795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lang="es-CO" sz="5333" b="1" kern="0" spc="-19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s-ES"/>
              <a:t>Título</a:t>
            </a:r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05309B-912B-472A-B0B0-EBFE54FFB3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43" y="7748044"/>
            <a:ext cx="995974" cy="1105653"/>
          </a:xfrm>
          <a:prstGeom prst="rect">
            <a:avLst/>
          </a:prstGeom>
        </p:spPr>
      </p:pic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B0C30FB5-FBB6-4B46-942C-238FBE8E04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70" y="1695175"/>
            <a:ext cx="2080617" cy="387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s-CO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buClr>
                <a:srgbClr val="E24848"/>
              </a:buClr>
            </a:pPr>
            <a:r>
              <a:rPr lang="es-ES"/>
              <a:t>Subtítulo</a:t>
            </a:r>
            <a:endParaRPr lang="es-CO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BA477472-4047-47D5-BD02-10EDE9BAF07F}"/>
              </a:ext>
            </a:extLst>
          </p:cNvPr>
          <p:cNvSpPr txBox="1">
            <a:spLocks/>
          </p:cNvSpPr>
          <p:nvPr userDrawn="1"/>
        </p:nvSpPr>
        <p:spPr>
          <a:xfrm>
            <a:off x="-97374" y="8305936"/>
            <a:ext cx="560411" cy="338684"/>
          </a:xfrm>
          <a:prstGeom prst="rect">
            <a:avLst/>
          </a:prstGeom>
        </p:spPr>
        <p:txBody>
          <a:bodyPr vert="horz" wrap="none" lIns="121920" tIns="60961" rIns="121920" bIns="60961" rtlCol="0" anchor="ctr">
            <a:spAutoFit/>
          </a:bodyPr>
          <a:lstStyle>
            <a:defPPr>
              <a:defRPr lang="es-CO"/>
            </a:defPPr>
            <a:lvl1pPr marL="0" algn="r" defTabSz="914400" rtl="0" eaLnBrk="1" latinLnBrk="0" hangingPunct="1">
              <a:defRPr lang="es-CO" sz="16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Ligh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815E66-6FBD-4395-96F7-627CC04DB603}" type="slidenum">
              <a:rPr lang="es-CO" sz="1401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s-CO" sz="1401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3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131B1694-89FB-4FFE-984A-0FA934D780D6}"/>
              </a:ext>
            </a:extLst>
          </p:cNvPr>
          <p:cNvSpPr/>
          <p:nvPr userDrawn="1"/>
        </p:nvSpPr>
        <p:spPr>
          <a:xfrm>
            <a:off x="64295" y="164819"/>
            <a:ext cx="6729413" cy="88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1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3D90D6-2A64-4158-9AC9-191B31287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75" y="577373"/>
            <a:ext cx="3636802" cy="128795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lang="es-CO" sz="5333" b="1" kern="0" spc="-19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s-ES"/>
              <a:t>Título</a:t>
            </a:r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05309B-912B-472A-B0B0-EBFE54FFB3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43" y="7748044"/>
            <a:ext cx="995974" cy="1105653"/>
          </a:xfrm>
          <a:prstGeom prst="rect">
            <a:avLst/>
          </a:prstGeom>
        </p:spPr>
      </p:pic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B0C30FB5-FBB6-4B46-942C-238FBE8E04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70" y="1695175"/>
            <a:ext cx="2080617" cy="295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s-CO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buClr>
                <a:srgbClr val="E24848"/>
              </a:buClr>
            </a:pPr>
            <a:r>
              <a:rPr lang="es-ES"/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2079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771" y="2834640"/>
            <a:ext cx="583408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9545" y="5120640"/>
            <a:ext cx="48045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554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162" y="2965143"/>
            <a:ext cx="1475202" cy="341184"/>
          </a:xfrm>
        </p:spPr>
        <p:txBody>
          <a:bodyPr lIns="0" tIns="0" rIns="0" bIns="0"/>
          <a:lstStyle>
            <a:lvl1pPr>
              <a:defRPr sz="2217" b="1" i="0">
                <a:solidFill>
                  <a:srgbClr val="F477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047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162" y="2965143"/>
            <a:ext cx="1475202" cy="341184"/>
          </a:xfrm>
        </p:spPr>
        <p:txBody>
          <a:bodyPr lIns="0" tIns="0" rIns="0" bIns="0"/>
          <a:lstStyle>
            <a:lvl1pPr>
              <a:defRPr sz="2217" b="1" i="0">
                <a:solidFill>
                  <a:srgbClr val="F477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3181" y="2103120"/>
            <a:ext cx="29856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4769" y="2103120"/>
            <a:ext cx="29856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42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0"/>
            <a:ext cx="6863044" cy="9140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9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162" y="2965143"/>
            <a:ext cx="1475202" cy="341184"/>
          </a:xfrm>
        </p:spPr>
        <p:txBody>
          <a:bodyPr lIns="0" tIns="0" rIns="0" bIns="0"/>
          <a:lstStyle>
            <a:lvl1pPr>
              <a:defRPr sz="2217" b="1" i="0">
                <a:solidFill>
                  <a:srgbClr val="F477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868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37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E037-6CBA-5647-A044-B0E265165ED7}" type="datetimeFigureOut">
              <a:rPr lang="es-CO" smtClean="0"/>
              <a:pPr/>
              <a:t>25/04/2023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461-C5BC-2341-B417-8D009CE07196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8989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n y texto"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956EC17-94EE-42E8-9993-206903B06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75" y="577373"/>
            <a:ext cx="3636802" cy="1287952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lang="es-CO" sz="2250" b="1" kern="0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s-ES"/>
              <a:t>Título</a:t>
            </a:r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0C813B-32A9-4CD8-9D03-C2A260B03F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270" y="8210549"/>
            <a:ext cx="1865730" cy="762001"/>
          </a:xfrm>
          <a:prstGeom prst="rect">
            <a:avLst/>
          </a:prstGeom>
        </p:spPr>
      </p:pic>
      <p:sp>
        <p:nvSpPr>
          <p:cNvPr id="8" name="Marcador de texto 11">
            <a:extLst>
              <a:ext uri="{FF2B5EF4-FFF2-40B4-BE49-F238E27FC236}">
                <a16:creationId xmlns:a16="http://schemas.microsoft.com/office/drawing/2014/main" id="{BE0C4791-5D47-4B25-B453-E4445E9C83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69" y="1641460"/>
            <a:ext cx="2080617" cy="1384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s-CO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buClr>
                <a:srgbClr val="E24848"/>
              </a:buClr>
            </a:pPr>
            <a:r>
              <a:rPr lang="es-ES"/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288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1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3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E037-6CBA-5647-A044-B0E265165ED7}" type="datetimeFigureOut">
              <a:rPr lang="es-CO" smtClean="0"/>
              <a:pPr/>
              <a:t>25/04/2023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461-C5BC-2341-B417-8D009CE07196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2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61" r:id="rId12"/>
    <p:sldLayoutId id="2147483690" r:id="rId13"/>
    <p:sldLayoutId id="214748369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162" y="2965143"/>
            <a:ext cx="1475202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F477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182" y="2103120"/>
            <a:ext cx="617726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3634" y="8503920"/>
            <a:ext cx="21963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3181" y="8503920"/>
            <a:ext cx="15786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41814" y="8503920"/>
            <a:ext cx="15786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2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5399">
        <a:defRPr>
          <a:latin typeface="+mn-lt"/>
          <a:ea typeface="+mn-ea"/>
          <a:cs typeface="+mn-cs"/>
        </a:defRPr>
      </a:lvl2pPr>
      <a:lvl3pPr marL="810798">
        <a:defRPr>
          <a:latin typeface="+mn-lt"/>
          <a:ea typeface="+mn-ea"/>
          <a:cs typeface="+mn-cs"/>
        </a:defRPr>
      </a:lvl3pPr>
      <a:lvl4pPr marL="1216198">
        <a:defRPr>
          <a:latin typeface="+mn-lt"/>
          <a:ea typeface="+mn-ea"/>
          <a:cs typeface="+mn-cs"/>
        </a:defRPr>
      </a:lvl4pPr>
      <a:lvl5pPr marL="1621597">
        <a:defRPr>
          <a:latin typeface="+mn-lt"/>
          <a:ea typeface="+mn-ea"/>
          <a:cs typeface="+mn-cs"/>
        </a:defRPr>
      </a:lvl5pPr>
      <a:lvl6pPr marL="2026996">
        <a:defRPr>
          <a:latin typeface="+mn-lt"/>
          <a:ea typeface="+mn-ea"/>
          <a:cs typeface="+mn-cs"/>
        </a:defRPr>
      </a:lvl6pPr>
      <a:lvl7pPr marL="2432395">
        <a:defRPr>
          <a:latin typeface="+mn-lt"/>
          <a:ea typeface="+mn-ea"/>
          <a:cs typeface="+mn-cs"/>
        </a:defRPr>
      </a:lvl7pPr>
      <a:lvl8pPr marL="2837795">
        <a:defRPr>
          <a:latin typeface="+mn-lt"/>
          <a:ea typeface="+mn-ea"/>
          <a:cs typeface="+mn-cs"/>
        </a:defRPr>
      </a:lvl8pPr>
      <a:lvl9pPr marL="324319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5399">
        <a:defRPr>
          <a:latin typeface="+mn-lt"/>
          <a:ea typeface="+mn-ea"/>
          <a:cs typeface="+mn-cs"/>
        </a:defRPr>
      </a:lvl2pPr>
      <a:lvl3pPr marL="810798">
        <a:defRPr>
          <a:latin typeface="+mn-lt"/>
          <a:ea typeface="+mn-ea"/>
          <a:cs typeface="+mn-cs"/>
        </a:defRPr>
      </a:lvl3pPr>
      <a:lvl4pPr marL="1216198">
        <a:defRPr>
          <a:latin typeface="+mn-lt"/>
          <a:ea typeface="+mn-ea"/>
          <a:cs typeface="+mn-cs"/>
        </a:defRPr>
      </a:lvl4pPr>
      <a:lvl5pPr marL="1621597">
        <a:defRPr>
          <a:latin typeface="+mn-lt"/>
          <a:ea typeface="+mn-ea"/>
          <a:cs typeface="+mn-cs"/>
        </a:defRPr>
      </a:lvl5pPr>
      <a:lvl6pPr marL="2026996">
        <a:defRPr>
          <a:latin typeface="+mn-lt"/>
          <a:ea typeface="+mn-ea"/>
          <a:cs typeface="+mn-cs"/>
        </a:defRPr>
      </a:lvl6pPr>
      <a:lvl7pPr marL="2432395">
        <a:defRPr>
          <a:latin typeface="+mn-lt"/>
          <a:ea typeface="+mn-ea"/>
          <a:cs typeface="+mn-cs"/>
        </a:defRPr>
      </a:lvl7pPr>
      <a:lvl8pPr marL="2837795">
        <a:defRPr>
          <a:latin typeface="+mn-lt"/>
          <a:ea typeface="+mn-ea"/>
          <a:cs typeface="+mn-cs"/>
        </a:defRPr>
      </a:lvl8pPr>
      <a:lvl9pPr marL="324319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://www.celsia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servicioalcliente@celsia.com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3FE2FCD-B421-47CC-AC89-7B78491993FE}"/>
              </a:ext>
            </a:extLst>
          </p:cNvPr>
          <p:cNvSpPr/>
          <p:nvPr/>
        </p:nvSpPr>
        <p:spPr>
          <a:xfrm>
            <a:off x="0" y="3"/>
            <a:ext cx="6858000" cy="9144000"/>
          </a:xfrm>
          <a:prstGeom prst="rect">
            <a:avLst/>
          </a:prstGeom>
          <a:solidFill>
            <a:srgbClr val="FF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CO" sz="2401">
              <a:solidFill>
                <a:prstClr val="white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270B30-C611-AC41-BA87-571558C69D43}"/>
              </a:ext>
            </a:extLst>
          </p:cNvPr>
          <p:cNvSpPr txBox="1"/>
          <p:nvPr/>
        </p:nvSpPr>
        <p:spPr>
          <a:xfrm>
            <a:off x="192973" y="1322390"/>
            <a:ext cx="6472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5400" b="1" spc="-400" dirty="0"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Informe de Gestión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spc="-150" dirty="0"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Sistema de agua caliente con Bombas de Calor</a:t>
            </a:r>
            <a:endParaRPr kumimoji="0" lang="es-CO" sz="4000" b="1" i="0" u="none" strike="noStrike" kern="1200" cap="none" spc="-15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237816-01C8-4914-AFE0-67344C2812CE}"/>
              </a:ext>
            </a:extLst>
          </p:cNvPr>
          <p:cNvSpPr txBox="1"/>
          <p:nvPr/>
        </p:nvSpPr>
        <p:spPr>
          <a:xfrm>
            <a:off x="0" y="5851363"/>
            <a:ext cx="6472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000" b="1" dirty="0"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Fundación Cardio Infantil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i="0" u="none" strike="noStrike" kern="1200" cap="none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Bogotá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000" dirty="0"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Trimestre 01 de 2023</a:t>
            </a:r>
            <a:endParaRPr kumimoji="0" lang="es-CO" sz="2400" i="0" u="none" strike="noStrike" kern="1200" cap="none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3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3D3DDF-293F-4D0A-82A0-CF29397122F6}"/>
              </a:ext>
            </a:extLst>
          </p:cNvPr>
          <p:cNvSpPr/>
          <p:nvPr/>
        </p:nvSpPr>
        <p:spPr>
          <a:xfrm>
            <a:off x="-1" y="0"/>
            <a:ext cx="6858001" cy="9144000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612F4C-813B-4A2E-878D-B6DB30E60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5" r="46326"/>
          <a:stretch/>
        </p:blipFill>
        <p:spPr>
          <a:xfrm>
            <a:off x="-1" y="330725"/>
            <a:ext cx="6858001" cy="84825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58332" y="804524"/>
            <a:ext cx="2882437" cy="801933"/>
          </a:xfrm>
          <a:prstGeom prst="rect">
            <a:avLst/>
          </a:prstGeom>
        </p:spPr>
        <p:txBody>
          <a:bodyPr vert="horz" wrap="square" lIns="0" tIns="90089" rIns="0" bIns="0" rtlCol="0">
            <a:spAutoFit/>
          </a:bodyPr>
          <a:lstStyle/>
          <a:p>
            <a:pPr marL="11261" marR="122746">
              <a:lnSpc>
                <a:spcPct val="76700"/>
              </a:lnSpc>
              <a:spcBef>
                <a:spcPts val="709"/>
              </a:spcBef>
            </a:pPr>
            <a:r>
              <a:rPr lang="es-ES" sz="2000">
                <a:solidFill>
                  <a:srgbClr val="FFFFFF"/>
                </a:solidFill>
              </a:rPr>
              <a:t>IDENTIFICACIÓN DEL SISTEMA DE AGUA CALIENTE</a:t>
            </a:r>
          </a:p>
        </p:txBody>
      </p:sp>
      <p:sp>
        <p:nvSpPr>
          <p:cNvPr id="5" name="object 5"/>
          <p:cNvSpPr/>
          <p:nvPr/>
        </p:nvSpPr>
        <p:spPr>
          <a:xfrm>
            <a:off x="3858332" y="723367"/>
            <a:ext cx="578820" cy="0"/>
          </a:xfrm>
          <a:custGeom>
            <a:avLst/>
            <a:gdLst/>
            <a:ahLst/>
            <a:cxnLst/>
            <a:rect l="l" t="t" r="r" b="b"/>
            <a:pathLst>
              <a:path w="652779">
                <a:moveTo>
                  <a:pt x="0" y="0"/>
                </a:moveTo>
                <a:lnTo>
                  <a:pt x="652500" y="0"/>
                </a:lnTo>
              </a:path>
            </a:pathLst>
          </a:custGeom>
          <a:ln w="7560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25475" y="5834296"/>
            <a:ext cx="108669" cy="67567"/>
          </a:xfrm>
          <a:custGeom>
            <a:avLst/>
            <a:gdLst/>
            <a:ahLst/>
            <a:cxnLst/>
            <a:rect l="l" t="t" r="r" b="b"/>
            <a:pathLst>
              <a:path w="122554" h="76200">
                <a:moveTo>
                  <a:pt x="0" y="36004"/>
                </a:moveTo>
                <a:lnTo>
                  <a:pt x="37096" y="76009"/>
                </a:lnTo>
                <a:lnTo>
                  <a:pt x="12240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43785" y="6453540"/>
            <a:ext cx="108669" cy="67567"/>
          </a:xfrm>
          <a:custGeom>
            <a:avLst/>
            <a:gdLst/>
            <a:ahLst/>
            <a:cxnLst/>
            <a:rect l="l" t="t" r="r" b="b"/>
            <a:pathLst>
              <a:path w="122554" h="76200">
                <a:moveTo>
                  <a:pt x="0" y="36004"/>
                </a:moveTo>
                <a:lnTo>
                  <a:pt x="37096" y="76009"/>
                </a:lnTo>
                <a:lnTo>
                  <a:pt x="12240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5475" y="7050899"/>
            <a:ext cx="108669" cy="67567"/>
          </a:xfrm>
          <a:custGeom>
            <a:avLst/>
            <a:gdLst/>
            <a:ahLst/>
            <a:cxnLst/>
            <a:rect l="l" t="t" r="r" b="b"/>
            <a:pathLst>
              <a:path w="122554" h="76200">
                <a:moveTo>
                  <a:pt x="0" y="36004"/>
                </a:moveTo>
                <a:lnTo>
                  <a:pt x="37096" y="76009"/>
                </a:lnTo>
                <a:lnTo>
                  <a:pt x="12240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25475" y="7780991"/>
            <a:ext cx="108669" cy="67567"/>
          </a:xfrm>
          <a:custGeom>
            <a:avLst/>
            <a:gdLst/>
            <a:ahLst/>
            <a:cxnLst/>
            <a:rect l="l" t="t" r="r" b="b"/>
            <a:pathLst>
              <a:path w="122554" h="76200">
                <a:moveTo>
                  <a:pt x="0" y="36004"/>
                </a:moveTo>
                <a:lnTo>
                  <a:pt x="37096" y="76009"/>
                </a:lnTo>
                <a:lnTo>
                  <a:pt x="12240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89451" y="8616974"/>
            <a:ext cx="108669" cy="67567"/>
          </a:xfrm>
          <a:custGeom>
            <a:avLst/>
            <a:gdLst/>
            <a:ahLst/>
            <a:cxnLst/>
            <a:rect l="l" t="t" r="r" b="b"/>
            <a:pathLst>
              <a:path w="122554" h="76200">
                <a:moveTo>
                  <a:pt x="0" y="36004"/>
                </a:moveTo>
                <a:lnTo>
                  <a:pt x="37096" y="76009"/>
                </a:lnTo>
                <a:lnTo>
                  <a:pt x="12240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9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3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74E6F7-D9FF-8C23-141C-C2EDF97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79" y="468130"/>
            <a:ext cx="5089425" cy="616427"/>
          </a:xfrm>
        </p:spPr>
        <p:txBody>
          <a:bodyPr/>
          <a:lstStyle/>
          <a:p>
            <a:r>
              <a:rPr lang="es-CO" sz="2400" dirty="0"/>
              <a:t>Globales de electricidad y agua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EEB2CEF-74E6-D2D4-6A85-9AA09E0F3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55492"/>
              </p:ext>
            </p:extLst>
          </p:nvPr>
        </p:nvGraphicFramePr>
        <p:xfrm>
          <a:off x="391429" y="2011422"/>
          <a:ext cx="6117546" cy="1842475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2039182">
                  <a:extLst>
                    <a:ext uri="{9D8B030D-6E8A-4147-A177-3AD203B41FA5}">
                      <a16:colId xmlns:a16="http://schemas.microsoft.com/office/drawing/2014/main" val="2774579852"/>
                    </a:ext>
                  </a:extLst>
                </a:gridCol>
                <a:gridCol w="2039182">
                  <a:extLst>
                    <a:ext uri="{9D8B030D-6E8A-4147-A177-3AD203B41FA5}">
                      <a16:colId xmlns:a16="http://schemas.microsoft.com/office/drawing/2014/main" val="622049419"/>
                    </a:ext>
                  </a:extLst>
                </a:gridCol>
                <a:gridCol w="2039182">
                  <a:extLst>
                    <a:ext uri="{9D8B030D-6E8A-4147-A177-3AD203B41FA5}">
                      <a16:colId xmlns:a16="http://schemas.microsoft.com/office/drawing/2014/main" val="1322031504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Agua (m</a:t>
                      </a:r>
                      <a:r>
                        <a:rPr lang="es-CO" sz="2000" b="1" u="none" strike="noStrike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s-CO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Electricidad (kWh)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ctr"/>
                </a:tc>
                <a:extLst>
                  <a:ext uri="{0D108BD9-81ED-4DB2-BD59-A6C34878D82A}">
                    <a16:rowId xmlns:a16="http://schemas.microsoft.com/office/drawing/2014/main" val="1567523821"/>
                  </a:ext>
                </a:extLst>
              </a:tr>
              <a:tr h="256496"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dic-22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266.92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5,131.40 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extLst>
                  <a:ext uri="{0D108BD9-81ED-4DB2-BD59-A6C34878D82A}">
                    <a16:rowId xmlns:a16="http://schemas.microsoft.com/office/drawing/2014/main" val="375920191"/>
                  </a:ext>
                </a:extLst>
              </a:tr>
              <a:tr h="256496"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ene-23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285.51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4,820.26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extLst>
                  <a:ext uri="{0D108BD9-81ED-4DB2-BD59-A6C34878D82A}">
                    <a16:rowId xmlns:a16="http://schemas.microsoft.com/office/drawing/2014/main" val="4246785531"/>
                  </a:ext>
                </a:extLst>
              </a:tr>
              <a:tr h="256496"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feb-23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311.56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4,818.44 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extLst>
                  <a:ext uri="{0D108BD9-81ED-4DB2-BD59-A6C34878D82A}">
                    <a16:rowId xmlns:a16="http://schemas.microsoft.com/office/drawing/2014/main" val="4216738643"/>
                  </a:ext>
                </a:extLst>
              </a:tr>
              <a:tr h="256496"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mar-23*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358.04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5,285.82 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35" marR="2735" marT="2735" marB="0" anchor="b"/>
                </a:tc>
                <a:extLst>
                  <a:ext uri="{0D108BD9-81ED-4DB2-BD59-A6C34878D82A}">
                    <a16:rowId xmlns:a16="http://schemas.microsoft.com/office/drawing/2014/main" val="316740561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2FB6AF6E-5810-B3E0-0B58-91081CAC6575}"/>
              </a:ext>
            </a:extLst>
          </p:cNvPr>
          <p:cNvSpPr/>
          <p:nvPr/>
        </p:nvSpPr>
        <p:spPr>
          <a:xfrm>
            <a:off x="295374" y="919126"/>
            <a:ext cx="6016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consumo consolidado en el último trimestre en agua y electricidad en el sistema de las bombas de calor es el siguiente:</a:t>
            </a:r>
            <a:endParaRPr lang="es-CO" sz="20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F4CC2DE-094B-12C0-5962-F4A86B5B7602}"/>
              </a:ext>
            </a:extLst>
          </p:cNvPr>
          <p:cNvSpPr/>
          <p:nvPr/>
        </p:nvSpPr>
        <p:spPr>
          <a:xfrm>
            <a:off x="529876" y="5299060"/>
            <a:ext cx="3301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consumo mensual de agua ha incrementado mes a mes. Siendo el </a:t>
            </a:r>
            <a:r>
              <a:rPr lang="es-CO" sz="2000" b="1" dirty="0">
                <a:solidFill>
                  <a:srgbClr val="F47721"/>
                </a:solidFill>
                <a:latin typeface="Arial"/>
                <a:cs typeface="Arial"/>
              </a:rPr>
              <a:t>consumo de marzo un 25% mayor </a:t>
            </a: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respecto a lo consumido en diciembre</a:t>
            </a:r>
            <a:endParaRPr lang="es-CO" sz="20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0C0E008-1993-A519-A0B5-033D916C51FE}"/>
              </a:ext>
            </a:extLst>
          </p:cNvPr>
          <p:cNvGrpSpPr/>
          <p:nvPr/>
        </p:nvGrpSpPr>
        <p:grpSpPr>
          <a:xfrm>
            <a:off x="155179" y="4705872"/>
            <a:ext cx="5644062" cy="616427"/>
            <a:chOff x="155179" y="4705872"/>
            <a:chExt cx="5644062" cy="616427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12310DD8-88EF-6628-CF22-49CE05C14CD4}"/>
                </a:ext>
              </a:extLst>
            </p:cNvPr>
            <p:cNvSpPr txBox="1">
              <a:spLocks/>
            </p:cNvSpPr>
            <p:nvPr/>
          </p:nvSpPr>
          <p:spPr>
            <a:xfrm>
              <a:off x="709816" y="4705872"/>
              <a:ext cx="5089425" cy="61642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>
              <a:lvl1pPr>
                <a:defRPr lang="es-CO" sz="2250" b="1" i="0" kern="0" spc="-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Source Sans Pro" panose="020B0503030403020204" pitchFamily="34" charset="0"/>
                  <a:cs typeface="Arial" panose="020B0604020202020204" pitchFamily="34" charset="0"/>
                </a:defRPr>
              </a:lvl1pPr>
            </a:lstStyle>
            <a:p>
              <a:pPr defTabSz="914400"/>
              <a:r>
                <a:rPr lang="es-ES" sz="2000" dirty="0">
                  <a:solidFill>
                    <a:srgbClr val="F47721"/>
                  </a:solidFill>
                </a:rPr>
                <a:t>Para tener en cuenta</a:t>
              </a:r>
            </a:p>
          </p:txBody>
        </p:sp>
        <p:grpSp>
          <p:nvGrpSpPr>
            <p:cNvPr id="11" name="Grupo 25">
              <a:extLst>
                <a:ext uri="{FF2B5EF4-FFF2-40B4-BE49-F238E27FC236}">
                  <a16:creationId xmlns:a16="http://schemas.microsoft.com/office/drawing/2014/main" id="{DFA1D917-6BF6-58EB-C0F2-563A80678638}"/>
                </a:ext>
              </a:extLst>
            </p:cNvPr>
            <p:cNvGrpSpPr/>
            <p:nvPr/>
          </p:nvGrpSpPr>
          <p:grpSpPr>
            <a:xfrm>
              <a:off x="155179" y="4804356"/>
              <a:ext cx="386121" cy="419458"/>
              <a:chOff x="-1" y="-1"/>
              <a:chExt cx="681789" cy="681626"/>
            </a:xfrm>
          </p:grpSpPr>
          <p:sp>
            <p:nvSpPr>
              <p:cNvPr id="12" name="Círculo">
                <a:extLst>
                  <a:ext uri="{FF2B5EF4-FFF2-40B4-BE49-F238E27FC236}">
                    <a16:creationId xmlns:a16="http://schemas.microsoft.com/office/drawing/2014/main" id="{4F4065D0-28F6-B39C-A924-F14BEB05AA5D}"/>
                  </a:ext>
                </a:extLst>
              </p:cNvPr>
              <p:cNvSpPr/>
              <p:nvPr/>
            </p:nvSpPr>
            <p:spPr>
              <a:xfrm>
                <a:off x="130360" y="1"/>
                <a:ext cx="426280" cy="426280"/>
              </a:xfrm>
              <a:prstGeom prst="ellipse">
                <a:avLst/>
              </a:prstGeom>
              <a:solidFill>
                <a:srgbClr val="FF8E00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Figura">
                <a:extLst>
                  <a:ext uri="{FF2B5EF4-FFF2-40B4-BE49-F238E27FC236}">
                    <a16:creationId xmlns:a16="http://schemas.microsoft.com/office/drawing/2014/main" id="{E2BDA93E-02C3-BF14-D355-A660BCC5331B}"/>
                  </a:ext>
                </a:extLst>
              </p:cNvPr>
              <p:cNvSpPr/>
              <p:nvPr/>
            </p:nvSpPr>
            <p:spPr>
              <a:xfrm>
                <a:off x="254200" y="215092"/>
                <a:ext cx="170474" cy="276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0" h="21486" extrusionOk="0">
                    <a:moveTo>
                      <a:pt x="17669" y="21486"/>
                    </a:moveTo>
                    <a:lnTo>
                      <a:pt x="14959" y="21486"/>
                    </a:lnTo>
                    <a:lnTo>
                      <a:pt x="14959" y="9902"/>
                    </a:lnTo>
                    <a:cubicBezTo>
                      <a:pt x="14959" y="9447"/>
                      <a:pt x="15534" y="9093"/>
                      <a:pt x="16273" y="9093"/>
                    </a:cubicBezTo>
                    <a:lnTo>
                      <a:pt x="17833" y="9093"/>
                    </a:lnTo>
                    <a:lnTo>
                      <a:pt x="10852" y="2365"/>
                    </a:lnTo>
                    <a:lnTo>
                      <a:pt x="3871" y="9093"/>
                    </a:lnTo>
                    <a:lnTo>
                      <a:pt x="5432" y="9093"/>
                    </a:lnTo>
                    <a:cubicBezTo>
                      <a:pt x="6171" y="9093"/>
                      <a:pt x="6746" y="9447"/>
                      <a:pt x="6746" y="9902"/>
                    </a:cubicBezTo>
                    <a:lnTo>
                      <a:pt x="6746" y="14859"/>
                    </a:lnTo>
                    <a:lnTo>
                      <a:pt x="4036" y="14859"/>
                    </a:lnTo>
                    <a:lnTo>
                      <a:pt x="4036" y="10711"/>
                    </a:lnTo>
                    <a:lnTo>
                      <a:pt x="1325" y="10711"/>
                    </a:lnTo>
                    <a:cubicBezTo>
                      <a:pt x="832" y="10711"/>
                      <a:pt x="422" y="10560"/>
                      <a:pt x="175" y="10307"/>
                    </a:cubicBezTo>
                    <a:cubicBezTo>
                      <a:pt x="-71" y="10054"/>
                      <a:pt x="-71" y="9700"/>
                      <a:pt x="258" y="9447"/>
                    </a:cubicBezTo>
                    <a:lnTo>
                      <a:pt x="9620" y="341"/>
                    </a:lnTo>
                    <a:cubicBezTo>
                      <a:pt x="10113" y="-114"/>
                      <a:pt x="11427" y="-114"/>
                      <a:pt x="11920" y="341"/>
                    </a:cubicBezTo>
                    <a:lnTo>
                      <a:pt x="21283" y="9447"/>
                    </a:lnTo>
                    <a:cubicBezTo>
                      <a:pt x="21529" y="9700"/>
                      <a:pt x="21529" y="10003"/>
                      <a:pt x="21365" y="10307"/>
                    </a:cubicBezTo>
                    <a:cubicBezTo>
                      <a:pt x="21118" y="10560"/>
                      <a:pt x="20708" y="10711"/>
                      <a:pt x="20215" y="10711"/>
                    </a:cubicBezTo>
                    <a:lnTo>
                      <a:pt x="17505" y="10711"/>
                    </a:lnTo>
                    <a:lnTo>
                      <a:pt x="17505" y="2148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Rectángulo">
                <a:extLst>
                  <a:ext uri="{FF2B5EF4-FFF2-40B4-BE49-F238E27FC236}">
                    <a16:creationId xmlns:a16="http://schemas.microsoft.com/office/drawing/2014/main" id="{C57FDAF1-451A-9A23-F4FC-8B090B11DF7E}"/>
                  </a:ext>
                </a:extLst>
              </p:cNvPr>
              <p:cNvSpPr/>
              <p:nvPr/>
            </p:nvSpPr>
            <p:spPr>
              <a:xfrm>
                <a:off x="332419" y="32590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Rectángulo">
                <a:extLst>
                  <a:ext uri="{FF2B5EF4-FFF2-40B4-BE49-F238E27FC236}">
                    <a16:creationId xmlns:a16="http://schemas.microsoft.com/office/drawing/2014/main" id="{B2DBB463-C847-AFF0-AEE4-D1D9FD8F7A33}"/>
                  </a:ext>
                </a:extLst>
              </p:cNvPr>
              <p:cNvSpPr/>
              <p:nvPr/>
            </p:nvSpPr>
            <p:spPr>
              <a:xfrm>
                <a:off x="417153" y="606178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" name="Figura">
                <a:extLst>
                  <a:ext uri="{FF2B5EF4-FFF2-40B4-BE49-F238E27FC236}">
                    <a16:creationId xmlns:a16="http://schemas.microsoft.com/office/drawing/2014/main" id="{C298E1AA-91C8-DC0C-2328-BCAA8C8B14D7}"/>
                  </a:ext>
                </a:extLst>
              </p:cNvPr>
              <p:cNvSpPr/>
              <p:nvPr/>
            </p:nvSpPr>
            <p:spPr>
              <a:xfrm>
                <a:off x="-1" y="-1"/>
                <a:ext cx="681789" cy="511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13" y="21600"/>
                    </a:moveTo>
                    <a:lnTo>
                      <a:pt x="19535" y="21159"/>
                    </a:lnTo>
                    <a:cubicBezTo>
                      <a:pt x="20423" y="19120"/>
                      <a:pt x="20898" y="16779"/>
                      <a:pt x="20898" y="14409"/>
                    </a:cubicBezTo>
                    <a:cubicBezTo>
                      <a:pt x="20898" y="6970"/>
                      <a:pt x="16355" y="909"/>
                      <a:pt x="10779" y="909"/>
                    </a:cubicBezTo>
                    <a:cubicBezTo>
                      <a:pt x="5204" y="909"/>
                      <a:pt x="661" y="6970"/>
                      <a:pt x="661" y="14409"/>
                    </a:cubicBezTo>
                    <a:cubicBezTo>
                      <a:pt x="661" y="16779"/>
                      <a:pt x="1136" y="19120"/>
                      <a:pt x="2024" y="21159"/>
                    </a:cubicBezTo>
                    <a:lnTo>
                      <a:pt x="1446" y="21600"/>
                    </a:lnTo>
                    <a:cubicBezTo>
                      <a:pt x="496" y="19423"/>
                      <a:pt x="0" y="16916"/>
                      <a:pt x="0" y="14409"/>
                    </a:cubicBezTo>
                    <a:cubicBezTo>
                      <a:pt x="0" y="6474"/>
                      <a:pt x="4853" y="0"/>
                      <a:pt x="10800" y="0"/>
                    </a:cubicBezTo>
                    <a:cubicBezTo>
                      <a:pt x="16747" y="0"/>
                      <a:pt x="21600" y="6474"/>
                      <a:pt x="21600" y="14409"/>
                    </a:cubicBezTo>
                    <a:cubicBezTo>
                      <a:pt x="21559" y="16944"/>
                      <a:pt x="21063" y="19423"/>
                      <a:pt x="20113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Figura">
                <a:extLst>
                  <a:ext uri="{FF2B5EF4-FFF2-40B4-BE49-F238E27FC236}">
                    <a16:creationId xmlns:a16="http://schemas.microsoft.com/office/drawing/2014/main" id="{4819F1DB-8BA5-8688-7CD9-A82107BFCD26}"/>
                  </a:ext>
                </a:extLst>
              </p:cNvPr>
              <p:cNvSpPr/>
              <p:nvPr/>
            </p:nvSpPr>
            <p:spPr>
              <a:xfrm>
                <a:off x="527960" y="260721"/>
                <a:ext cx="50190" cy="194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21600"/>
                    </a:moveTo>
                    <a:lnTo>
                      <a:pt x="0" y="20444"/>
                    </a:lnTo>
                    <a:cubicBezTo>
                      <a:pt x="8135" y="16904"/>
                      <a:pt x="12343" y="12787"/>
                      <a:pt x="12343" y="8669"/>
                    </a:cubicBezTo>
                    <a:cubicBezTo>
                      <a:pt x="12343" y="5996"/>
                      <a:pt x="10660" y="3323"/>
                      <a:pt x="7013" y="795"/>
                    </a:cubicBezTo>
                    <a:lnTo>
                      <a:pt x="15709" y="0"/>
                    </a:lnTo>
                    <a:cubicBezTo>
                      <a:pt x="19636" y="2745"/>
                      <a:pt x="21600" y="5707"/>
                      <a:pt x="21600" y="8669"/>
                    </a:cubicBezTo>
                    <a:cubicBezTo>
                      <a:pt x="21320" y="13148"/>
                      <a:pt x="16551" y="17627"/>
                      <a:pt x="7855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Figura">
                <a:extLst>
                  <a:ext uri="{FF2B5EF4-FFF2-40B4-BE49-F238E27FC236}">
                    <a16:creationId xmlns:a16="http://schemas.microsoft.com/office/drawing/2014/main" id="{B291A62C-AA66-6348-52E6-616CFC3047D3}"/>
                  </a:ext>
                </a:extLst>
              </p:cNvPr>
              <p:cNvSpPr/>
              <p:nvPr/>
            </p:nvSpPr>
            <p:spPr>
              <a:xfrm>
                <a:off x="371527" y="110806"/>
                <a:ext cx="171426" cy="125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8" y="21600"/>
                    </a:moveTo>
                    <a:cubicBezTo>
                      <a:pt x="15112" y="11812"/>
                      <a:pt x="8049" y="5288"/>
                      <a:pt x="0" y="3600"/>
                    </a:cubicBezTo>
                    <a:lnTo>
                      <a:pt x="411" y="0"/>
                    </a:lnTo>
                    <a:cubicBezTo>
                      <a:pt x="9363" y="1800"/>
                      <a:pt x="17001" y="9000"/>
                      <a:pt x="21600" y="19800"/>
                    </a:cubicBezTo>
                    <a:lnTo>
                      <a:pt x="19218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Figura">
                <a:extLst>
                  <a:ext uri="{FF2B5EF4-FFF2-40B4-BE49-F238E27FC236}">
                    <a16:creationId xmlns:a16="http://schemas.microsoft.com/office/drawing/2014/main" id="{00A00377-7F70-B4CC-E316-D976D3C67F26}"/>
                  </a:ext>
                </a:extLst>
              </p:cNvPr>
              <p:cNvSpPr/>
              <p:nvPr/>
            </p:nvSpPr>
            <p:spPr>
              <a:xfrm>
                <a:off x="123842" y="104289"/>
                <a:ext cx="216400" cy="153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2" y="21600"/>
                    </a:moveTo>
                    <a:lnTo>
                      <a:pt x="0" y="20405"/>
                    </a:lnTo>
                    <a:cubicBezTo>
                      <a:pt x="3643" y="7997"/>
                      <a:pt x="12101" y="0"/>
                      <a:pt x="21600" y="0"/>
                    </a:cubicBezTo>
                    <a:lnTo>
                      <a:pt x="21600" y="3033"/>
                    </a:lnTo>
                    <a:cubicBezTo>
                      <a:pt x="13012" y="3033"/>
                      <a:pt x="5270" y="10294"/>
                      <a:pt x="1952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Figura">
                <a:extLst>
                  <a:ext uri="{FF2B5EF4-FFF2-40B4-BE49-F238E27FC236}">
                    <a16:creationId xmlns:a16="http://schemas.microsoft.com/office/drawing/2014/main" id="{97444087-DE49-74C8-5157-A985E4A196EB}"/>
                  </a:ext>
                </a:extLst>
              </p:cNvPr>
              <p:cNvSpPr/>
              <p:nvPr/>
            </p:nvSpPr>
            <p:spPr>
              <a:xfrm>
                <a:off x="110806" y="338939"/>
                <a:ext cx="50191" cy="11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5" y="21600"/>
                    </a:moveTo>
                    <a:cubicBezTo>
                      <a:pt x="4769" y="15120"/>
                      <a:pt x="0" y="7560"/>
                      <a:pt x="0" y="0"/>
                    </a:cubicBezTo>
                    <a:lnTo>
                      <a:pt x="9257" y="0"/>
                    </a:lnTo>
                    <a:cubicBezTo>
                      <a:pt x="9257" y="6840"/>
                      <a:pt x="13465" y="13680"/>
                      <a:pt x="21600" y="19560"/>
                    </a:cubicBezTo>
                    <a:lnTo>
                      <a:pt x="13465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Rectángulo">
                <a:extLst>
                  <a:ext uri="{FF2B5EF4-FFF2-40B4-BE49-F238E27FC236}">
                    <a16:creationId xmlns:a16="http://schemas.microsoft.com/office/drawing/2014/main" id="{AA311BEF-9ED7-BFCC-ECE8-9ACEACD3991F}"/>
                  </a:ext>
                </a:extLst>
              </p:cNvPr>
              <p:cNvSpPr/>
              <p:nvPr/>
            </p:nvSpPr>
            <p:spPr>
              <a:xfrm>
                <a:off x="13036" y="325902"/>
                <a:ext cx="20205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Figura">
                <a:extLst>
                  <a:ext uri="{FF2B5EF4-FFF2-40B4-BE49-F238E27FC236}">
                    <a16:creationId xmlns:a16="http://schemas.microsoft.com/office/drawing/2014/main" id="{B8DE0F00-6EC4-5B25-99A6-AB680FD1C339}"/>
                  </a:ext>
                </a:extLst>
              </p:cNvPr>
              <p:cNvSpPr/>
              <p:nvPr/>
            </p:nvSpPr>
            <p:spPr>
              <a:xfrm>
                <a:off x="449744" y="162951"/>
                <a:ext cx="195920" cy="125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394"/>
                    </a:moveTo>
                    <a:lnTo>
                      <a:pt x="20415" y="0"/>
                    </a:lnTo>
                    <a:lnTo>
                      <a:pt x="21600" y="3206"/>
                    </a:lnTo>
                    <a:lnTo>
                      <a:pt x="1186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Rectángulo">
                <a:extLst>
                  <a:ext uri="{FF2B5EF4-FFF2-40B4-BE49-F238E27FC236}">
                    <a16:creationId xmlns:a16="http://schemas.microsoft.com/office/drawing/2014/main" id="{7BB9DA70-4996-1158-0230-36BB3FC32295}"/>
                  </a:ext>
                </a:extLst>
              </p:cNvPr>
              <p:cNvSpPr/>
              <p:nvPr/>
            </p:nvSpPr>
            <p:spPr>
              <a:xfrm>
                <a:off x="332419" y="6518"/>
                <a:ext cx="21511" cy="159693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Cuadrado">
                <a:extLst>
                  <a:ext uri="{FF2B5EF4-FFF2-40B4-BE49-F238E27FC236}">
                    <a16:creationId xmlns:a16="http://schemas.microsoft.com/office/drawing/2014/main" id="{354BCA8B-EFE4-7D1F-71A1-E5DE3EEA5259}"/>
                  </a:ext>
                </a:extLst>
              </p:cNvPr>
              <p:cNvSpPr/>
              <p:nvPr/>
            </p:nvSpPr>
            <p:spPr>
              <a:xfrm>
                <a:off x="110806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uadrado">
                <a:extLst>
                  <a:ext uri="{FF2B5EF4-FFF2-40B4-BE49-F238E27FC236}">
                    <a16:creationId xmlns:a16="http://schemas.microsoft.com/office/drawing/2014/main" id="{24DC9459-2B9E-F1AA-25EE-1CCB13731768}"/>
                  </a:ext>
                </a:extLst>
              </p:cNvPr>
              <p:cNvSpPr/>
              <p:nvPr/>
            </p:nvSpPr>
            <p:spPr>
              <a:xfrm>
                <a:off x="149914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Cuadrado">
                <a:extLst>
                  <a:ext uri="{FF2B5EF4-FFF2-40B4-BE49-F238E27FC236}">
                    <a16:creationId xmlns:a16="http://schemas.microsoft.com/office/drawing/2014/main" id="{52048253-0E3C-B291-821C-8739525BB2A7}"/>
                  </a:ext>
                </a:extLst>
              </p:cNvPr>
              <p:cNvSpPr/>
              <p:nvPr/>
            </p:nvSpPr>
            <p:spPr>
              <a:xfrm>
                <a:off x="195541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Rectángulo">
                <a:extLst>
                  <a:ext uri="{FF2B5EF4-FFF2-40B4-BE49-F238E27FC236}">
                    <a16:creationId xmlns:a16="http://schemas.microsoft.com/office/drawing/2014/main" id="{02D4ADEF-236F-E3E4-2082-8AC28B655254}"/>
                  </a:ext>
                </a:extLst>
              </p:cNvPr>
              <p:cNvSpPr/>
              <p:nvPr/>
            </p:nvSpPr>
            <p:spPr>
              <a:xfrm>
                <a:off x="247685" y="52144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Figura">
                <a:extLst>
                  <a:ext uri="{FF2B5EF4-FFF2-40B4-BE49-F238E27FC236}">
                    <a16:creationId xmlns:a16="http://schemas.microsoft.com/office/drawing/2014/main" id="{8C20C015-CB31-6487-7AC5-7FD3A684F29F}"/>
                  </a:ext>
                </a:extLst>
              </p:cNvPr>
              <p:cNvSpPr/>
              <p:nvPr/>
            </p:nvSpPr>
            <p:spPr>
              <a:xfrm>
                <a:off x="338942" y="488855"/>
                <a:ext cx="342284" cy="191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21436" extrusionOk="0">
                    <a:moveTo>
                      <a:pt x="21565" y="21436"/>
                    </a:moveTo>
                    <a:lnTo>
                      <a:pt x="8137" y="21436"/>
                    </a:lnTo>
                    <a:cubicBezTo>
                      <a:pt x="7767" y="21436"/>
                      <a:pt x="7480" y="20925"/>
                      <a:pt x="7480" y="20268"/>
                    </a:cubicBezTo>
                    <a:lnTo>
                      <a:pt x="7480" y="14285"/>
                    </a:lnTo>
                    <a:cubicBezTo>
                      <a:pt x="7480" y="13628"/>
                      <a:pt x="7767" y="13117"/>
                      <a:pt x="8137" y="13117"/>
                    </a:cubicBezTo>
                    <a:lnTo>
                      <a:pt x="8917" y="13117"/>
                    </a:lnTo>
                    <a:lnTo>
                      <a:pt x="5427" y="3412"/>
                    </a:lnTo>
                    <a:lnTo>
                      <a:pt x="1936" y="13117"/>
                    </a:lnTo>
                    <a:lnTo>
                      <a:pt x="2716" y="13117"/>
                    </a:lnTo>
                    <a:cubicBezTo>
                      <a:pt x="3086" y="13117"/>
                      <a:pt x="3373" y="13628"/>
                      <a:pt x="3373" y="14285"/>
                    </a:cubicBezTo>
                    <a:lnTo>
                      <a:pt x="3373" y="21436"/>
                    </a:lnTo>
                    <a:lnTo>
                      <a:pt x="2018" y="21436"/>
                    </a:lnTo>
                    <a:lnTo>
                      <a:pt x="2018" y="15452"/>
                    </a:lnTo>
                    <a:lnTo>
                      <a:pt x="663" y="15452"/>
                    </a:lnTo>
                    <a:cubicBezTo>
                      <a:pt x="417" y="15452"/>
                      <a:pt x="211" y="15233"/>
                      <a:pt x="88" y="14868"/>
                    </a:cubicBezTo>
                    <a:cubicBezTo>
                      <a:pt x="-35" y="14504"/>
                      <a:pt x="-35" y="13993"/>
                      <a:pt x="129" y="13628"/>
                    </a:cubicBezTo>
                    <a:lnTo>
                      <a:pt x="4811" y="493"/>
                    </a:lnTo>
                    <a:cubicBezTo>
                      <a:pt x="5057" y="-164"/>
                      <a:pt x="5714" y="-164"/>
                      <a:pt x="5960" y="493"/>
                    </a:cubicBezTo>
                    <a:lnTo>
                      <a:pt x="10642" y="13628"/>
                    </a:lnTo>
                    <a:cubicBezTo>
                      <a:pt x="10765" y="13993"/>
                      <a:pt x="10765" y="14431"/>
                      <a:pt x="10683" y="14868"/>
                    </a:cubicBezTo>
                    <a:cubicBezTo>
                      <a:pt x="10560" y="15233"/>
                      <a:pt x="10354" y="15452"/>
                      <a:pt x="10108" y="15452"/>
                    </a:cubicBezTo>
                    <a:lnTo>
                      <a:pt x="8753" y="15452"/>
                    </a:lnTo>
                    <a:lnTo>
                      <a:pt x="8753" y="19028"/>
                    </a:lnTo>
                    <a:lnTo>
                      <a:pt x="21483" y="19028"/>
                    </a:lnTo>
                    <a:lnTo>
                      <a:pt x="21483" y="2143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Figura">
                <a:extLst>
                  <a:ext uri="{FF2B5EF4-FFF2-40B4-BE49-F238E27FC236}">
                    <a16:creationId xmlns:a16="http://schemas.microsoft.com/office/drawing/2014/main" id="{004E97D0-A541-7FF2-8E5D-46C2F8D3BA9F}"/>
                  </a:ext>
                </a:extLst>
              </p:cNvPr>
              <p:cNvSpPr/>
              <p:nvPr/>
            </p:nvSpPr>
            <p:spPr>
              <a:xfrm>
                <a:off x="0" y="404112"/>
                <a:ext cx="340498" cy="277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487" extrusionOk="0">
                    <a:moveTo>
                      <a:pt x="19659" y="21487"/>
                    </a:moveTo>
                    <a:lnTo>
                      <a:pt x="18296" y="21487"/>
                    </a:lnTo>
                    <a:lnTo>
                      <a:pt x="18296" y="9930"/>
                    </a:lnTo>
                    <a:cubicBezTo>
                      <a:pt x="18296" y="9476"/>
                      <a:pt x="18585" y="9123"/>
                      <a:pt x="18957" y="9123"/>
                    </a:cubicBezTo>
                    <a:lnTo>
                      <a:pt x="19741" y="9123"/>
                    </a:lnTo>
                    <a:lnTo>
                      <a:pt x="16231" y="2410"/>
                    </a:lnTo>
                    <a:lnTo>
                      <a:pt x="12720" y="9123"/>
                    </a:lnTo>
                    <a:lnTo>
                      <a:pt x="13505" y="9123"/>
                    </a:lnTo>
                    <a:cubicBezTo>
                      <a:pt x="13877" y="9123"/>
                      <a:pt x="14166" y="9476"/>
                      <a:pt x="14166" y="9930"/>
                    </a:cubicBezTo>
                    <a:lnTo>
                      <a:pt x="14166" y="20629"/>
                    </a:lnTo>
                    <a:cubicBezTo>
                      <a:pt x="14166" y="21083"/>
                      <a:pt x="13877" y="21437"/>
                      <a:pt x="13505" y="21437"/>
                    </a:cubicBezTo>
                    <a:lnTo>
                      <a:pt x="0" y="21437"/>
                    </a:lnTo>
                    <a:lnTo>
                      <a:pt x="0" y="19771"/>
                    </a:lnTo>
                    <a:lnTo>
                      <a:pt x="12803" y="19771"/>
                    </a:lnTo>
                    <a:lnTo>
                      <a:pt x="12803" y="10687"/>
                    </a:lnTo>
                    <a:lnTo>
                      <a:pt x="11440" y="10687"/>
                    </a:lnTo>
                    <a:cubicBezTo>
                      <a:pt x="11192" y="10687"/>
                      <a:pt x="10986" y="10536"/>
                      <a:pt x="10862" y="10283"/>
                    </a:cubicBezTo>
                    <a:cubicBezTo>
                      <a:pt x="10738" y="10031"/>
                      <a:pt x="10738" y="9678"/>
                      <a:pt x="10903" y="9425"/>
                    </a:cubicBezTo>
                    <a:lnTo>
                      <a:pt x="15611" y="341"/>
                    </a:lnTo>
                    <a:cubicBezTo>
                      <a:pt x="15859" y="-113"/>
                      <a:pt x="16520" y="-113"/>
                      <a:pt x="16768" y="341"/>
                    </a:cubicBezTo>
                    <a:lnTo>
                      <a:pt x="21476" y="9425"/>
                    </a:lnTo>
                    <a:cubicBezTo>
                      <a:pt x="21600" y="9678"/>
                      <a:pt x="21600" y="9980"/>
                      <a:pt x="21517" y="10283"/>
                    </a:cubicBezTo>
                    <a:cubicBezTo>
                      <a:pt x="21393" y="10536"/>
                      <a:pt x="21187" y="10687"/>
                      <a:pt x="20939" y="10687"/>
                    </a:cubicBezTo>
                    <a:lnTo>
                      <a:pt x="19576" y="10687"/>
                    </a:lnTo>
                    <a:lnTo>
                      <a:pt x="19576" y="21487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31" name="Imagen 30" descr="Imagen que contiene tren, tabla, naranja, hombre&#10;&#10;Descripción generada automáticamente">
            <a:extLst>
              <a:ext uri="{FF2B5EF4-FFF2-40B4-BE49-F238E27FC236}">
                <a16:creationId xmlns:a16="http://schemas.microsoft.com/office/drawing/2014/main" id="{4928F43A-7E3D-A6A1-0BF9-3CDE421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93" y="4214407"/>
            <a:ext cx="2825783" cy="3822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1D35C73A-E23A-5AB0-2923-AD67D91081D0}"/>
              </a:ext>
            </a:extLst>
          </p:cNvPr>
          <p:cNvSpPr/>
          <p:nvPr/>
        </p:nvSpPr>
        <p:spPr>
          <a:xfrm>
            <a:off x="391428" y="3892174"/>
            <a:ext cx="6016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*Corte a 30 de marzo 2023</a:t>
            </a:r>
            <a:endParaRPr lang="es-CO" sz="20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F56CAF7B-F482-4252-CB3A-9D519CAC447B}"/>
              </a:ext>
            </a:extLst>
          </p:cNvPr>
          <p:cNvSpPr/>
          <p:nvPr/>
        </p:nvSpPr>
        <p:spPr>
          <a:xfrm rot="1894057" flipH="1">
            <a:off x="3793964" y="3742857"/>
            <a:ext cx="568965" cy="20468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188FB82-46C1-129F-4EAD-70F53D3AA46F}"/>
              </a:ext>
            </a:extLst>
          </p:cNvPr>
          <p:cNvSpPr/>
          <p:nvPr/>
        </p:nvSpPr>
        <p:spPr>
          <a:xfrm>
            <a:off x="4046329" y="3584546"/>
            <a:ext cx="675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Alerta!</a:t>
            </a:r>
          </a:p>
        </p:txBody>
      </p:sp>
    </p:spTree>
    <p:extLst>
      <p:ext uri="{BB962C8B-B14F-4D97-AF65-F5344CB8AC3E}">
        <p14:creationId xmlns:p14="http://schemas.microsoft.com/office/powerpoint/2010/main" val="192709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74E6F7-D9FF-8C23-141C-C2EDF97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4" y="481354"/>
            <a:ext cx="5699026" cy="616427"/>
          </a:xfrm>
        </p:spPr>
        <p:txBody>
          <a:bodyPr/>
          <a:lstStyle/>
          <a:p>
            <a:r>
              <a:rPr lang="es-CO" sz="1800" dirty="0"/>
              <a:t>Desagregado del consumo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2880AF3-5D25-BE3D-21A6-D4867ECA05A0}"/>
              </a:ext>
            </a:extLst>
          </p:cNvPr>
          <p:cNvSpPr/>
          <p:nvPr/>
        </p:nvSpPr>
        <p:spPr>
          <a:xfrm>
            <a:off x="408433" y="1030705"/>
            <a:ext cx="5853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consumo de agua diario medio oscila entre 10m</a:t>
            </a:r>
            <a:r>
              <a:rPr lang="es-CO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3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y 12m</a:t>
            </a:r>
            <a:r>
              <a:rPr lang="es-CO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3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. </a:t>
            </a:r>
            <a:endParaRPr lang="es-CO" sz="16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B75815F-39DA-EFC9-4589-3D8CEB485157}"/>
              </a:ext>
            </a:extLst>
          </p:cNvPr>
          <p:cNvGrpSpPr/>
          <p:nvPr/>
        </p:nvGrpSpPr>
        <p:grpSpPr>
          <a:xfrm>
            <a:off x="410553" y="7064980"/>
            <a:ext cx="5644062" cy="616427"/>
            <a:chOff x="155179" y="4705872"/>
            <a:chExt cx="5644062" cy="616427"/>
          </a:xfrm>
        </p:grpSpPr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5EFA3464-D795-D264-2543-B47B83C1649E}"/>
                </a:ext>
              </a:extLst>
            </p:cNvPr>
            <p:cNvSpPr txBox="1">
              <a:spLocks/>
            </p:cNvSpPr>
            <p:nvPr/>
          </p:nvSpPr>
          <p:spPr>
            <a:xfrm>
              <a:off x="709816" y="4705872"/>
              <a:ext cx="5089425" cy="61642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>
              <a:lvl1pPr>
                <a:defRPr lang="es-CO" sz="2250" b="1" i="0" kern="0" spc="-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Source Sans Pro" panose="020B0503030403020204" pitchFamily="34" charset="0"/>
                  <a:cs typeface="Arial" panose="020B0604020202020204" pitchFamily="34" charset="0"/>
                </a:defRPr>
              </a:lvl1pPr>
            </a:lstStyle>
            <a:p>
              <a:pPr defTabSz="914400"/>
              <a:r>
                <a:rPr lang="es-ES" sz="2000" dirty="0">
                  <a:solidFill>
                    <a:srgbClr val="F47721"/>
                  </a:solidFill>
                </a:rPr>
                <a:t>Para tener en cuenta</a:t>
              </a:r>
            </a:p>
          </p:txBody>
        </p:sp>
        <p:grpSp>
          <p:nvGrpSpPr>
            <p:cNvPr id="18" name="Grupo 25">
              <a:extLst>
                <a:ext uri="{FF2B5EF4-FFF2-40B4-BE49-F238E27FC236}">
                  <a16:creationId xmlns:a16="http://schemas.microsoft.com/office/drawing/2014/main" id="{EDD06D8B-2C19-3FD2-02C5-04D6C4262304}"/>
                </a:ext>
              </a:extLst>
            </p:cNvPr>
            <p:cNvGrpSpPr/>
            <p:nvPr/>
          </p:nvGrpSpPr>
          <p:grpSpPr>
            <a:xfrm>
              <a:off x="155179" y="4804356"/>
              <a:ext cx="386121" cy="419458"/>
              <a:chOff x="-1" y="-1"/>
              <a:chExt cx="681789" cy="681626"/>
            </a:xfrm>
          </p:grpSpPr>
          <p:sp>
            <p:nvSpPr>
              <p:cNvPr id="19" name="Círculo">
                <a:extLst>
                  <a:ext uri="{FF2B5EF4-FFF2-40B4-BE49-F238E27FC236}">
                    <a16:creationId xmlns:a16="http://schemas.microsoft.com/office/drawing/2014/main" id="{FF9EEE5F-FE0A-956E-A329-4DFFA6261D71}"/>
                  </a:ext>
                </a:extLst>
              </p:cNvPr>
              <p:cNvSpPr/>
              <p:nvPr/>
            </p:nvSpPr>
            <p:spPr>
              <a:xfrm>
                <a:off x="130360" y="1"/>
                <a:ext cx="426280" cy="426280"/>
              </a:xfrm>
              <a:prstGeom prst="ellipse">
                <a:avLst/>
              </a:prstGeom>
              <a:solidFill>
                <a:srgbClr val="FF8E00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Figura">
                <a:extLst>
                  <a:ext uri="{FF2B5EF4-FFF2-40B4-BE49-F238E27FC236}">
                    <a16:creationId xmlns:a16="http://schemas.microsoft.com/office/drawing/2014/main" id="{15FED452-49F7-5103-51E7-845ADDE6F437}"/>
                  </a:ext>
                </a:extLst>
              </p:cNvPr>
              <p:cNvSpPr/>
              <p:nvPr/>
            </p:nvSpPr>
            <p:spPr>
              <a:xfrm>
                <a:off x="254200" y="215092"/>
                <a:ext cx="170474" cy="276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0" h="21486" extrusionOk="0">
                    <a:moveTo>
                      <a:pt x="17669" y="21486"/>
                    </a:moveTo>
                    <a:lnTo>
                      <a:pt x="14959" y="21486"/>
                    </a:lnTo>
                    <a:lnTo>
                      <a:pt x="14959" y="9902"/>
                    </a:lnTo>
                    <a:cubicBezTo>
                      <a:pt x="14959" y="9447"/>
                      <a:pt x="15534" y="9093"/>
                      <a:pt x="16273" y="9093"/>
                    </a:cubicBezTo>
                    <a:lnTo>
                      <a:pt x="17833" y="9093"/>
                    </a:lnTo>
                    <a:lnTo>
                      <a:pt x="10852" y="2365"/>
                    </a:lnTo>
                    <a:lnTo>
                      <a:pt x="3871" y="9093"/>
                    </a:lnTo>
                    <a:lnTo>
                      <a:pt x="5432" y="9093"/>
                    </a:lnTo>
                    <a:cubicBezTo>
                      <a:pt x="6171" y="9093"/>
                      <a:pt x="6746" y="9447"/>
                      <a:pt x="6746" y="9902"/>
                    </a:cubicBezTo>
                    <a:lnTo>
                      <a:pt x="6746" y="14859"/>
                    </a:lnTo>
                    <a:lnTo>
                      <a:pt x="4036" y="14859"/>
                    </a:lnTo>
                    <a:lnTo>
                      <a:pt x="4036" y="10711"/>
                    </a:lnTo>
                    <a:lnTo>
                      <a:pt x="1325" y="10711"/>
                    </a:lnTo>
                    <a:cubicBezTo>
                      <a:pt x="832" y="10711"/>
                      <a:pt x="422" y="10560"/>
                      <a:pt x="175" y="10307"/>
                    </a:cubicBezTo>
                    <a:cubicBezTo>
                      <a:pt x="-71" y="10054"/>
                      <a:pt x="-71" y="9700"/>
                      <a:pt x="258" y="9447"/>
                    </a:cubicBezTo>
                    <a:lnTo>
                      <a:pt x="9620" y="341"/>
                    </a:lnTo>
                    <a:cubicBezTo>
                      <a:pt x="10113" y="-114"/>
                      <a:pt x="11427" y="-114"/>
                      <a:pt x="11920" y="341"/>
                    </a:cubicBezTo>
                    <a:lnTo>
                      <a:pt x="21283" y="9447"/>
                    </a:lnTo>
                    <a:cubicBezTo>
                      <a:pt x="21529" y="9700"/>
                      <a:pt x="21529" y="10003"/>
                      <a:pt x="21365" y="10307"/>
                    </a:cubicBezTo>
                    <a:cubicBezTo>
                      <a:pt x="21118" y="10560"/>
                      <a:pt x="20708" y="10711"/>
                      <a:pt x="20215" y="10711"/>
                    </a:cubicBezTo>
                    <a:lnTo>
                      <a:pt x="17505" y="10711"/>
                    </a:lnTo>
                    <a:lnTo>
                      <a:pt x="17505" y="2148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Rectángulo">
                <a:extLst>
                  <a:ext uri="{FF2B5EF4-FFF2-40B4-BE49-F238E27FC236}">
                    <a16:creationId xmlns:a16="http://schemas.microsoft.com/office/drawing/2014/main" id="{375C288B-9916-7622-6A66-A9024CA8FE49}"/>
                  </a:ext>
                </a:extLst>
              </p:cNvPr>
              <p:cNvSpPr/>
              <p:nvPr/>
            </p:nvSpPr>
            <p:spPr>
              <a:xfrm>
                <a:off x="332419" y="32590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Rectángulo">
                <a:extLst>
                  <a:ext uri="{FF2B5EF4-FFF2-40B4-BE49-F238E27FC236}">
                    <a16:creationId xmlns:a16="http://schemas.microsoft.com/office/drawing/2014/main" id="{3A767403-F654-9CE0-D533-3076DF5B3738}"/>
                  </a:ext>
                </a:extLst>
              </p:cNvPr>
              <p:cNvSpPr/>
              <p:nvPr/>
            </p:nvSpPr>
            <p:spPr>
              <a:xfrm>
                <a:off x="417153" y="606178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Figura">
                <a:extLst>
                  <a:ext uri="{FF2B5EF4-FFF2-40B4-BE49-F238E27FC236}">
                    <a16:creationId xmlns:a16="http://schemas.microsoft.com/office/drawing/2014/main" id="{9DA71FC1-93A5-66BE-C3E6-781891735FB1}"/>
                  </a:ext>
                </a:extLst>
              </p:cNvPr>
              <p:cNvSpPr/>
              <p:nvPr/>
            </p:nvSpPr>
            <p:spPr>
              <a:xfrm>
                <a:off x="-1" y="-1"/>
                <a:ext cx="681789" cy="511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13" y="21600"/>
                    </a:moveTo>
                    <a:lnTo>
                      <a:pt x="19535" y="21159"/>
                    </a:lnTo>
                    <a:cubicBezTo>
                      <a:pt x="20423" y="19120"/>
                      <a:pt x="20898" y="16779"/>
                      <a:pt x="20898" y="14409"/>
                    </a:cubicBezTo>
                    <a:cubicBezTo>
                      <a:pt x="20898" y="6970"/>
                      <a:pt x="16355" y="909"/>
                      <a:pt x="10779" y="909"/>
                    </a:cubicBezTo>
                    <a:cubicBezTo>
                      <a:pt x="5204" y="909"/>
                      <a:pt x="661" y="6970"/>
                      <a:pt x="661" y="14409"/>
                    </a:cubicBezTo>
                    <a:cubicBezTo>
                      <a:pt x="661" y="16779"/>
                      <a:pt x="1136" y="19120"/>
                      <a:pt x="2024" y="21159"/>
                    </a:cubicBezTo>
                    <a:lnTo>
                      <a:pt x="1446" y="21600"/>
                    </a:lnTo>
                    <a:cubicBezTo>
                      <a:pt x="496" y="19423"/>
                      <a:pt x="0" y="16916"/>
                      <a:pt x="0" y="14409"/>
                    </a:cubicBezTo>
                    <a:cubicBezTo>
                      <a:pt x="0" y="6474"/>
                      <a:pt x="4853" y="0"/>
                      <a:pt x="10800" y="0"/>
                    </a:cubicBezTo>
                    <a:cubicBezTo>
                      <a:pt x="16747" y="0"/>
                      <a:pt x="21600" y="6474"/>
                      <a:pt x="21600" y="14409"/>
                    </a:cubicBezTo>
                    <a:cubicBezTo>
                      <a:pt x="21559" y="16944"/>
                      <a:pt x="21063" y="19423"/>
                      <a:pt x="20113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Figura">
                <a:extLst>
                  <a:ext uri="{FF2B5EF4-FFF2-40B4-BE49-F238E27FC236}">
                    <a16:creationId xmlns:a16="http://schemas.microsoft.com/office/drawing/2014/main" id="{7EE322BE-CDE5-D0F4-756A-329CA3926239}"/>
                  </a:ext>
                </a:extLst>
              </p:cNvPr>
              <p:cNvSpPr/>
              <p:nvPr/>
            </p:nvSpPr>
            <p:spPr>
              <a:xfrm>
                <a:off x="527960" y="260721"/>
                <a:ext cx="50190" cy="194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21600"/>
                    </a:moveTo>
                    <a:lnTo>
                      <a:pt x="0" y="20444"/>
                    </a:lnTo>
                    <a:cubicBezTo>
                      <a:pt x="8135" y="16904"/>
                      <a:pt x="12343" y="12787"/>
                      <a:pt x="12343" y="8669"/>
                    </a:cubicBezTo>
                    <a:cubicBezTo>
                      <a:pt x="12343" y="5996"/>
                      <a:pt x="10660" y="3323"/>
                      <a:pt x="7013" y="795"/>
                    </a:cubicBezTo>
                    <a:lnTo>
                      <a:pt x="15709" y="0"/>
                    </a:lnTo>
                    <a:cubicBezTo>
                      <a:pt x="19636" y="2745"/>
                      <a:pt x="21600" y="5707"/>
                      <a:pt x="21600" y="8669"/>
                    </a:cubicBezTo>
                    <a:cubicBezTo>
                      <a:pt x="21320" y="13148"/>
                      <a:pt x="16551" y="17627"/>
                      <a:pt x="7855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Figura">
                <a:extLst>
                  <a:ext uri="{FF2B5EF4-FFF2-40B4-BE49-F238E27FC236}">
                    <a16:creationId xmlns:a16="http://schemas.microsoft.com/office/drawing/2014/main" id="{5F3E6BF4-8A14-8253-EC34-A1BD5FE09CCB}"/>
                  </a:ext>
                </a:extLst>
              </p:cNvPr>
              <p:cNvSpPr/>
              <p:nvPr/>
            </p:nvSpPr>
            <p:spPr>
              <a:xfrm>
                <a:off x="371527" y="110806"/>
                <a:ext cx="171426" cy="125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8" y="21600"/>
                    </a:moveTo>
                    <a:cubicBezTo>
                      <a:pt x="15112" y="11812"/>
                      <a:pt x="8049" y="5288"/>
                      <a:pt x="0" y="3600"/>
                    </a:cubicBezTo>
                    <a:lnTo>
                      <a:pt x="411" y="0"/>
                    </a:lnTo>
                    <a:cubicBezTo>
                      <a:pt x="9363" y="1800"/>
                      <a:pt x="17001" y="9000"/>
                      <a:pt x="21600" y="19800"/>
                    </a:cubicBezTo>
                    <a:lnTo>
                      <a:pt x="19218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Figura">
                <a:extLst>
                  <a:ext uri="{FF2B5EF4-FFF2-40B4-BE49-F238E27FC236}">
                    <a16:creationId xmlns:a16="http://schemas.microsoft.com/office/drawing/2014/main" id="{A1DCE155-2C83-2CEB-F6E9-9FDBD4B3B5E4}"/>
                  </a:ext>
                </a:extLst>
              </p:cNvPr>
              <p:cNvSpPr/>
              <p:nvPr/>
            </p:nvSpPr>
            <p:spPr>
              <a:xfrm>
                <a:off x="123842" y="104289"/>
                <a:ext cx="216400" cy="153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2" y="21600"/>
                    </a:moveTo>
                    <a:lnTo>
                      <a:pt x="0" y="20405"/>
                    </a:lnTo>
                    <a:cubicBezTo>
                      <a:pt x="3643" y="7997"/>
                      <a:pt x="12101" y="0"/>
                      <a:pt x="21600" y="0"/>
                    </a:cubicBezTo>
                    <a:lnTo>
                      <a:pt x="21600" y="3033"/>
                    </a:lnTo>
                    <a:cubicBezTo>
                      <a:pt x="13012" y="3033"/>
                      <a:pt x="5270" y="10294"/>
                      <a:pt x="1952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Figura">
                <a:extLst>
                  <a:ext uri="{FF2B5EF4-FFF2-40B4-BE49-F238E27FC236}">
                    <a16:creationId xmlns:a16="http://schemas.microsoft.com/office/drawing/2014/main" id="{06F7649C-4462-EE04-690C-4ACEB92E957A}"/>
                  </a:ext>
                </a:extLst>
              </p:cNvPr>
              <p:cNvSpPr/>
              <p:nvPr/>
            </p:nvSpPr>
            <p:spPr>
              <a:xfrm>
                <a:off x="110806" y="338939"/>
                <a:ext cx="50191" cy="11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5" y="21600"/>
                    </a:moveTo>
                    <a:cubicBezTo>
                      <a:pt x="4769" y="15120"/>
                      <a:pt x="0" y="7560"/>
                      <a:pt x="0" y="0"/>
                    </a:cubicBezTo>
                    <a:lnTo>
                      <a:pt x="9257" y="0"/>
                    </a:lnTo>
                    <a:cubicBezTo>
                      <a:pt x="9257" y="6840"/>
                      <a:pt x="13465" y="13680"/>
                      <a:pt x="21600" y="19560"/>
                    </a:cubicBezTo>
                    <a:lnTo>
                      <a:pt x="13465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Rectángulo">
                <a:extLst>
                  <a:ext uri="{FF2B5EF4-FFF2-40B4-BE49-F238E27FC236}">
                    <a16:creationId xmlns:a16="http://schemas.microsoft.com/office/drawing/2014/main" id="{FDDC71EB-7010-D1A6-79BE-04640CC031EB}"/>
                  </a:ext>
                </a:extLst>
              </p:cNvPr>
              <p:cNvSpPr/>
              <p:nvPr/>
            </p:nvSpPr>
            <p:spPr>
              <a:xfrm>
                <a:off x="13036" y="325902"/>
                <a:ext cx="20205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Figura">
                <a:extLst>
                  <a:ext uri="{FF2B5EF4-FFF2-40B4-BE49-F238E27FC236}">
                    <a16:creationId xmlns:a16="http://schemas.microsoft.com/office/drawing/2014/main" id="{135C7166-7D66-D591-8D5D-DD4D8ADE4530}"/>
                  </a:ext>
                </a:extLst>
              </p:cNvPr>
              <p:cNvSpPr/>
              <p:nvPr/>
            </p:nvSpPr>
            <p:spPr>
              <a:xfrm>
                <a:off x="449744" y="162951"/>
                <a:ext cx="195920" cy="125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394"/>
                    </a:moveTo>
                    <a:lnTo>
                      <a:pt x="20415" y="0"/>
                    </a:lnTo>
                    <a:lnTo>
                      <a:pt x="21600" y="3206"/>
                    </a:lnTo>
                    <a:lnTo>
                      <a:pt x="1186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Rectángulo">
                <a:extLst>
                  <a:ext uri="{FF2B5EF4-FFF2-40B4-BE49-F238E27FC236}">
                    <a16:creationId xmlns:a16="http://schemas.microsoft.com/office/drawing/2014/main" id="{9A355994-CFD4-833C-F888-581241D7CCEE}"/>
                  </a:ext>
                </a:extLst>
              </p:cNvPr>
              <p:cNvSpPr/>
              <p:nvPr/>
            </p:nvSpPr>
            <p:spPr>
              <a:xfrm>
                <a:off x="332419" y="6518"/>
                <a:ext cx="21511" cy="159693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Cuadrado">
                <a:extLst>
                  <a:ext uri="{FF2B5EF4-FFF2-40B4-BE49-F238E27FC236}">
                    <a16:creationId xmlns:a16="http://schemas.microsoft.com/office/drawing/2014/main" id="{40B36E71-9D19-ACC7-EE42-D25FC235421A}"/>
                  </a:ext>
                </a:extLst>
              </p:cNvPr>
              <p:cNvSpPr/>
              <p:nvPr/>
            </p:nvSpPr>
            <p:spPr>
              <a:xfrm>
                <a:off x="110806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Cuadrado">
                <a:extLst>
                  <a:ext uri="{FF2B5EF4-FFF2-40B4-BE49-F238E27FC236}">
                    <a16:creationId xmlns:a16="http://schemas.microsoft.com/office/drawing/2014/main" id="{6CF77265-742F-AFF0-7DE4-9190E539139A}"/>
                  </a:ext>
                </a:extLst>
              </p:cNvPr>
              <p:cNvSpPr/>
              <p:nvPr/>
            </p:nvSpPr>
            <p:spPr>
              <a:xfrm>
                <a:off x="149914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Cuadrado">
                <a:extLst>
                  <a:ext uri="{FF2B5EF4-FFF2-40B4-BE49-F238E27FC236}">
                    <a16:creationId xmlns:a16="http://schemas.microsoft.com/office/drawing/2014/main" id="{08BCD8FE-3BD9-2DD8-F35A-7415DFD8C929}"/>
                  </a:ext>
                </a:extLst>
              </p:cNvPr>
              <p:cNvSpPr/>
              <p:nvPr/>
            </p:nvSpPr>
            <p:spPr>
              <a:xfrm>
                <a:off x="195541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Rectángulo">
                <a:extLst>
                  <a:ext uri="{FF2B5EF4-FFF2-40B4-BE49-F238E27FC236}">
                    <a16:creationId xmlns:a16="http://schemas.microsoft.com/office/drawing/2014/main" id="{AD7CC083-57B1-D37F-F554-BB3B5F2C74F0}"/>
                  </a:ext>
                </a:extLst>
              </p:cNvPr>
              <p:cNvSpPr/>
              <p:nvPr/>
            </p:nvSpPr>
            <p:spPr>
              <a:xfrm>
                <a:off x="247685" y="52144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Figura">
                <a:extLst>
                  <a:ext uri="{FF2B5EF4-FFF2-40B4-BE49-F238E27FC236}">
                    <a16:creationId xmlns:a16="http://schemas.microsoft.com/office/drawing/2014/main" id="{4BCEC848-B71F-090A-250B-3E94C17D53EA}"/>
                  </a:ext>
                </a:extLst>
              </p:cNvPr>
              <p:cNvSpPr/>
              <p:nvPr/>
            </p:nvSpPr>
            <p:spPr>
              <a:xfrm>
                <a:off x="338942" y="488855"/>
                <a:ext cx="342284" cy="191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21436" extrusionOk="0">
                    <a:moveTo>
                      <a:pt x="21565" y="21436"/>
                    </a:moveTo>
                    <a:lnTo>
                      <a:pt x="8137" y="21436"/>
                    </a:lnTo>
                    <a:cubicBezTo>
                      <a:pt x="7767" y="21436"/>
                      <a:pt x="7480" y="20925"/>
                      <a:pt x="7480" y="20268"/>
                    </a:cubicBezTo>
                    <a:lnTo>
                      <a:pt x="7480" y="14285"/>
                    </a:lnTo>
                    <a:cubicBezTo>
                      <a:pt x="7480" y="13628"/>
                      <a:pt x="7767" y="13117"/>
                      <a:pt x="8137" y="13117"/>
                    </a:cubicBezTo>
                    <a:lnTo>
                      <a:pt x="8917" y="13117"/>
                    </a:lnTo>
                    <a:lnTo>
                      <a:pt x="5427" y="3412"/>
                    </a:lnTo>
                    <a:lnTo>
                      <a:pt x="1936" y="13117"/>
                    </a:lnTo>
                    <a:lnTo>
                      <a:pt x="2716" y="13117"/>
                    </a:lnTo>
                    <a:cubicBezTo>
                      <a:pt x="3086" y="13117"/>
                      <a:pt x="3373" y="13628"/>
                      <a:pt x="3373" y="14285"/>
                    </a:cubicBezTo>
                    <a:lnTo>
                      <a:pt x="3373" y="21436"/>
                    </a:lnTo>
                    <a:lnTo>
                      <a:pt x="2018" y="21436"/>
                    </a:lnTo>
                    <a:lnTo>
                      <a:pt x="2018" y="15452"/>
                    </a:lnTo>
                    <a:lnTo>
                      <a:pt x="663" y="15452"/>
                    </a:lnTo>
                    <a:cubicBezTo>
                      <a:pt x="417" y="15452"/>
                      <a:pt x="211" y="15233"/>
                      <a:pt x="88" y="14868"/>
                    </a:cubicBezTo>
                    <a:cubicBezTo>
                      <a:pt x="-35" y="14504"/>
                      <a:pt x="-35" y="13993"/>
                      <a:pt x="129" y="13628"/>
                    </a:cubicBezTo>
                    <a:lnTo>
                      <a:pt x="4811" y="493"/>
                    </a:lnTo>
                    <a:cubicBezTo>
                      <a:pt x="5057" y="-164"/>
                      <a:pt x="5714" y="-164"/>
                      <a:pt x="5960" y="493"/>
                    </a:cubicBezTo>
                    <a:lnTo>
                      <a:pt x="10642" y="13628"/>
                    </a:lnTo>
                    <a:cubicBezTo>
                      <a:pt x="10765" y="13993"/>
                      <a:pt x="10765" y="14431"/>
                      <a:pt x="10683" y="14868"/>
                    </a:cubicBezTo>
                    <a:cubicBezTo>
                      <a:pt x="10560" y="15233"/>
                      <a:pt x="10354" y="15452"/>
                      <a:pt x="10108" y="15452"/>
                    </a:cubicBezTo>
                    <a:lnTo>
                      <a:pt x="8753" y="15452"/>
                    </a:lnTo>
                    <a:lnTo>
                      <a:pt x="8753" y="19028"/>
                    </a:lnTo>
                    <a:lnTo>
                      <a:pt x="21483" y="19028"/>
                    </a:lnTo>
                    <a:lnTo>
                      <a:pt x="21483" y="2143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Figura">
                <a:extLst>
                  <a:ext uri="{FF2B5EF4-FFF2-40B4-BE49-F238E27FC236}">
                    <a16:creationId xmlns:a16="http://schemas.microsoft.com/office/drawing/2014/main" id="{673CF164-E103-447A-A4CA-BF62652AA5D2}"/>
                  </a:ext>
                </a:extLst>
              </p:cNvPr>
              <p:cNvSpPr/>
              <p:nvPr/>
            </p:nvSpPr>
            <p:spPr>
              <a:xfrm>
                <a:off x="0" y="404112"/>
                <a:ext cx="340498" cy="277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487" extrusionOk="0">
                    <a:moveTo>
                      <a:pt x="19659" y="21487"/>
                    </a:moveTo>
                    <a:lnTo>
                      <a:pt x="18296" y="21487"/>
                    </a:lnTo>
                    <a:lnTo>
                      <a:pt x="18296" y="9930"/>
                    </a:lnTo>
                    <a:cubicBezTo>
                      <a:pt x="18296" y="9476"/>
                      <a:pt x="18585" y="9123"/>
                      <a:pt x="18957" y="9123"/>
                    </a:cubicBezTo>
                    <a:lnTo>
                      <a:pt x="19741" y="9123"/>
                    </a:lnTo>
                    <a:lnTo>
                      <a:pt x="16231" y="2410"/>
                    </a:lnTo>
                    <a:lnTo>
                      <a:pt x="12720" y="9123"/>
                    </a:lnTo>
                    <a:lnTo>
                      <a:pt x="13505" y="9123"/>
                    </a:lnTo>
                    <a:cubicBezTo>
                      <a:pt x="13877" y="9123"/>
                      <a:pt x="14166" y="9476"/>
                      <a:pt x="14166" y="9930"/>
                    </a:cubicBezTo>
                    <a:lnTo>
                      <a:pt x="14166" y="20629"/>
                    </a:lnTo>
                    <a:cubicBezTo>
                      <a:pt x="14166" y="21083"/>
                      <a:pt x="13877" y="21437"/>
                      <a:pt x="13505" y="21437"/>
                    </a:cubicBezTo>
                    <a:lnTo>
                      <a:pt x="0" y="21437"/>
                    </a:lnTo>
                    <a:lnTo>
                      <a:pt x="0" y="19771"/>
                    </a:lnTo>
                    <a:lnTo>
                      <a:pt x="12803" y="19771"/>
                    </a:lnTo>
                    <a:lnTo>
                      <a:pt x="12803" y="10687"/>
                    </a:lnTo>
                    <a:lnTo>
                      <a:pt x="11440" y="10687"/>
                    </a:lnTo>
                    <a:cubicBezTo>
                      <a:pt x="11192" y="10687"/>
                      <a:pt x="10986" y="10536"/>
                      <a:pt x="10862" y="10283"/>
                    </a:cubicBezTo>
                    <a:cubicBezTo>
                      <a:pt x="10738" y="10031"/>
                      <a:pt x="10738" y="9678"/>
                      <a:pt x="10903" y="9425"/>
                    </a:cubicBezTo>
                    <a:lnTo>
                      <a:pt x="15611" y="341"/>
                    </a:lnTo>
                    <a:cubicBezTo>
                      <a:pt x="15859" y="-113"/>
                      <a:pt x="16520" y="-113"/>
                      <a:pt x="16768" y="341"/>
                    </a:cubicBezTo>
                    <a:lnTo>
                      <a:pt x="21476" y="9425"/>
                    </a:lnTo>
                    <a:cubicBezTo>
                      <a:pt x="21600" y="9678"/>
                      <a:pt x="21600" y="9980"/>
                      <a:pt x="21517" y="10283"/>
                    </a:cubicBezTo>
                    <a:cubicBezTo>
                      <a:pt x="21393" y="10536"/>
                      <a:pt x="21187" y="10687"/>
                      <a:pt x="20939" y="10687"/>
                    </a:cubicBezTo>
                    <a:lnTo>
                      <a:pt x="19576" y="10687"/>
                    </a:lnTo>
                    <a:lnTo>
                      <a:pt x="19576" y="21487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0534C4C6-AA15-7208-FB50-0331D572637E}"/>
              </a:ext>
            </a:extLst>
          </p:cNvPr>
          <p:cNvGrpSpPr/>
          <p:nvPr/>
        </p:nvGrpSpPr>
        <p:grpSpPr>
          <a:xfrm>
            <a:off x="652463" y="1415844"/>
            <a:ext cx="5685151" cy="2123658"/>
            <a:chOff x="652463" y="1415844"/>
            <a:chExt cx="5685151" cy="2123658"/>
          </a:xfrm>
        </p:grpSpPr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4362984F-8508-2D77-0968-A0274DBA1EA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28834483"/>
                </p:ext>
              </p:extLst>
            </p:nvPr>
          </p:nvGraphicFramePr>
          <p:xfrm>
            <a:off x="652463" y="1415844"/>
            <a:ext cx="5481637" cy="21236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243836F-3B7D-5BE8-A8E7-261EDF96FCE8}"/>
                </a:ext>
              </a:extLst>
            </p:cNvPr>
            <p:cNvCxnSpPr>
              <a:cxnSpLocks/>
            </p:cNvCxnSpPr>
            <p:nvPr/>
          </p:nvCxnSpPr>
          <p:spPr>
            <a:xfrm>
              <a:off x="2872740" y="1706880"/>
              <a:ext cx="0" cy="153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EC3A66C-07A9-2DE8-9026-A1D0176DD1CC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1706880"/>
              <a:ext cx="0" cy="153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AAB202D1-FEE6-E178-9DC1-D0DCC1085B2E}"/>
                </a:ext>
              </a:extLst>
            </p:cNvPr>
            <p:cNvSpPr/>
            <p:nvPr/>
          </p:nvSpPr>
          <p:spPr>
            <a:xfrm>
              <a:off x="1704024" y="2842176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Enero</a:t>
              </a: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6BFDF383-FC47-2B4C-6FCC-6C34F0B874AA}"/>
                </a:ext>
              </a:extLst>
            </p:cNvPr>
            <p:cNvSpPr/>
            <p:nvPr/>
          </p:nvSpPr>
          <p:spPr>
            <a:xfrm>
              <a:off x="3195006" y="2809006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Febrero</a:t>
              </a: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6294867-ABC6-2406-6541-379E50743F45}"/>
                </a:ext>
              </a:extLst>
            </p:cNvPr>
            <p:cNvSpPr/>
            <p:nvPr/>
          </p:nvSpPr>
          <p:spPr>
            <a:xfrm>
              <a:off x="4551365" y="2812948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Marzo</a:t>
              </a:r>
            </a:p>
          </p:txBody>
        </p:sp>
        <p:sp>
          <p:nvSpPr>
            <p:cNvPr id="40" name="Flecha: a la derecha 39">
              <a:extLst>
                <a:ext uri="{FF2B5EF4-FFF2-40B4-BE49-F238E27FC236}">
                  <a16:creationId xmlns:a16="http://schemas.microsoft.com/office/drawing/2014/main" id="{48E925D2-BF24-35F6-29F9-E82859519325}"/>
                </a:ext>
              </a:extLst>
            </p:cNvPr>
            <p:cNvSpPr/>
            <p:nvPr/>
          </p:nvSpPr>
          <p:spPr>
            <a:xfrm rot="1894057" flipH="1">
              <a:off x="5409297" y="2424854"/>
              <a:ext cx="568965" cy="20468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AA957D85-32D8-2A66-9344-8E187063D03E}"/>
                </a:ext>
              </a:extLst>
            </p:cNvPr>
            <p:cNvSpPr/>
            <p:nvPr/>
          </p:nvSpPr>
          <p:spPr>
            <a:xfrm>
              <a:off x="5661662" y="2266543"/>
              <a:ext cx="6759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Alerta!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8CD82B50-4023-B0B5-A1EA-F9E17DA1B0DF}"/>
              </a:ext>
            </a:extLst>
          </p:cNvPr>
          <p:cNvGrpSpPr/>
          <p:nvPr/>
        </p:nvGrpSpPr>
        <p:grpSpPr>
          <a:xfrm>
            <a:off x="565961" y="4268913"/>
            <a:ext cx="5787163" cy="2729886"/>
            <a:chOff x="547557" y="4165797"/>
            <a:chExt cx="5787163" cy="2729886"/>
          </a:xfrm>
        </p:grpSpPr>
        <p:graphicFrame>
          <p:nvGraphicFramePr>
            <p:cNvPr id="42" name="Gráfico 41">
              <a:extLst>
                <a:ext uri="{FF2B5EF4-FFF2-40B4-BE49-F238E27FC236}">
                  <a16:creationId xmlns:a16="http://schemas.microsoft.com/office/drawing/2014/main" id="{45B1264A-D206-4BE2-85DF-32965BE0097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47337740"/>
                </p:ext>
              </p:extLst>
            </p:nvPr>
          </p:nvGraphicFramePr>
          <p:xfrm>
            <a:off x="547557" y="4165797"/>
            <a:ext cx="5660709" cy="27298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Flecha: a la derecha 42">
              <a:extLst>
                <a:ext uri="{FF2B5EF4-FFF2-40B4-BE49-F238E27FC236}">
                  <a16:creationId xmlns:a16="http://schemas.microsoft.com/office/drawing/2014/main" id="{A68A1172-7474-19EF-7F6C-AC1A08A37F12}"/>
                </a:ext>
              </a:extLst>
            </p:cNvPr>
            <p:cNvSpPr/>
            <p:nvPr/>
          </p:nvSpPr>
          <p:spPr>
            <a:xfrm flipH="1">
              <a:off x="2952749" y="4948975"/>
              <a:ext cx="2238375" cy="21278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64FE82D-1B4B-81A3-FEE6-7031C00D5C8E}"/>
                </a:ext>
              </a:extLst>
            </p:cNvPr>
            <p:cNvSpPr/>
            <p:nvPr/>
          </p:nvSpPr>
          <p:spPr>
            <a:xfrm>
              <a:off x="2872740" y="4729875"/>
              <a:ext cx="2618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Activación resistencias eléctricas</a:t>
              </a:r>
            </a:p>
          </p:txBody>
        </p:sp>
        <p:sp>
          <p:nvSpPr>
            <p:cNvPr id="45" name="Flecha: a la derecha 44">
              <a:extLst>
                <a:ext uri="{FF2B5EF4-FFF2-40B4-BE49-F238E27FC236}">
                  <a16:creationId xmlns:a16="http://schemas.microsoft.com/office/drawing/2014/main" id="{9468CA3F-FF8F-699A-6486-85EA722E2CF7}"/>
                </a:ext>
              </a:extLst>
            </p:cNvPr>
            <p:cNvSpPr/>
            <p:nvPr/>
          </p:nvSpPr>
          <p:spPr>
            <a:xfrm rot="1894057" flipH="1">
              <a:off x="5444859" y="5590763"/>
              <a:ext cx="568965" cy="20468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DC728F73-773D-C42B-04D8-B566B5F0801E}"/>
                </a:ext>
              </a:extLst>
            </p:cNvPr>
            <p:cNvSpPr/>
            <p:nvPr/>
          </p:nvSpPr>
          <p:spPr>
            <a:xfrm>
              <a:off x="5697224" y="5432452"/>
              <a:ext cx="6374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Alerta!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CF01B1B0-87D4-5F18-5893-553C1E1C9853}"/>
                </a:ext>
              </a:extLst>
            </p:cNvPr>
            <p:cNvCxnSpPr>
              <a:cxnSpLocks/>
            </p:cNvCxnSpPr>
            <p:nvPr/>
          </p:nvCxnSpPr>
          <p:spPr>
            <a:xfrm>
              <a:off x="2767965" y="4457700"/>
              <a:ext cx="0" cy="20862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E3DCB68B-B0DD-1A2F-7305-00C49C0855CB}"/>
                </a:ext>
              </a:extLst>
            </p:cNvPr>
            <p:cNvCxnSpPr>
              <a:cxnSpLocks/>
            </p:cNvCxnSpPr>
            <p:nvPr/>
          </p:nvCxnSpPr>
          <p:spPr>
            <a:xfrm>
              <a:off x="4218938" y="4457700"/>
              <a:ext cx="0" cy="20862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2C86FAAE-64B4-F55C-B215-33AE45A90711}"/>
                </a:ext>
              </a:extLst>
            </p:cNvPr>
            <p:cNvSpPr/>
            <p:nvPr/>
          </p:nvSpPr>
          <p:spPr>
            <a:xfrm>
              <a:off x="1570588" y="5977268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Enero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ABDFB922-44FA-5CF2-4AD0-0F0B249133B7}"/>
                </a:ext>
              </a:extLst>
            </p:cNvPr>
            <p:cNvSpPr/>
            <p:nvPr/>
          </p:nvSpPr>
          <p:spPr>
            <a:xfrm>
              <a:off x="3168882" y="5973134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Febrero</a:t>
              </a:r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F0000CC0-0359-A342-9767-49EF543D0932}"/>
                </a:ext>
              </a:extLst>
            </p:cNvPr>
            <p:cNvSpPr/>
            <p:nvPr/>
          </p:nvSpPr>
          <p:spPr>
            <a:xfrm>
              <a:off x="4534998" y="5973134"/>
              <a:ext cx="965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CO" sz="1200" dirty="0">
                  <a:latin typeface="Arial"/>
                  <a:cs typeface="Arial"/>
                </a:rPr>
                <a:t>Marzo</a:t>
              </a:r>
            </a:p>
          </p:txBody>
        </p:sp>
      </p:grp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741DDD1-FCAA-0DE2-AE15-631ADE076FDD}"/>
              </a:ext>
            </a:extLst>
          </p:cNvPr>
          <p:cNvSpPr/>
          <p:nvPr/>
        </p:nvSpPr>
        <p:spPr>
          <a:xfrm>
            <a:off x="430762" y="3792412"/>
            <a:ext cx="585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consumo de electricidad diario del sistema oscila entre 150kWh y 170kWh. </a:t>
            </a:r>
            <a:endParaRPr lang="es-CO" sz="16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C13ADE97-D60F-669D-D90A-FD5CB91F1CE6}"/>
              </a:ext>
            </a:extLst>
          </p:cNvPr>
          <p:cNvSpPr/>
          <p:nvPr/>
        </p:nvSpPr>
        <p:spPr>
          <a:xfrm>
            <a:off x="803385" y="7464295"/>
            <a:ext cx="5605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La última semana de marzo el consumo de agua ha incrementado 40% de manera repentina, sobrepasando la capacidad de diseño del sistema de calentamiento. Deben revisar que no haya una fuga en la red, problemas con las válvulas o malas prácticas de consumo</a:t>
            </a:r>
            <a:endParaRPr lang="es-CO" sz="1400" dirty="0">
              <a:solidFill>
                <a:srgbClr val="F4772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472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08BFB804-B82E-4988-A34D-FEB522244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216641"/>
              </p:ext>
            </p:extLst>
          </p:nvPr>
        </p:nvGraphicFramePr>
        <p:xfrm>
          <a:off x="699431" y="4193401"/>
          <a:ext cx="5719554" cy="2773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27F76C6-3487-4206-BCEA-1C0F09378F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025393"/>
              </p:ext>
            </p:extLst>
          </p:nvPr>
        </p:nvGraphicFramePr>
        <p:xfrm>
          <a:off x="699431" y="1429425"/>
          <a:ext cx="5853545" cy="1985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7674E6F7-D9FF-8C23-141C-C2EDF97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4" y="481354"/>
            <a:ext cx="5699026" cy="616427"/>
          </a:xfrm>
        </p:spPr>
        <p:txBody>
          <a:bodyPr/>
          <a:lstStyle/>
          <a:p>
            <a:r>
              <a:rPr lang="es-CO" sz="1800" dirty="0"/>
              <a:t>Desagregado del Rendimiento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2880AF3-5D25-BE3D-21A6-D4867ECA05A0}"/>
              </a:ext>
            </a:extLst>
          </p:cNvPr>
          <p:cNvSpPr/>
          <p:nvPr/>
        </p:nvSpPr>
        <p:spPr>
          <a:xfrm>
            <a:off x="408435" y="1068031"/>
            <a:ext cx="6144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La temperatura media de suministro de agua caliente es 46°C. </a:t>
            </a:r>
            <a:endParaRPr lang="es-CO" sz="16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B75815F-39DA-EFC9-4589-3D8CEB485157}"/>
              </a:ext>
            </a:extLst>
          </p:cNvPr>
          <p:cNvGrpSpPr/>
          <p:nvPr/>
        </p:nvGrpSpPr>
        <p:grpSpPr>
          <a:xfrm>
            <a:off x="410553" y="6836380"/>
            <a:ext cx="5644062" cy="616427"/>
            <a:chOff x="155179" y="4705872"/>
            <a:chExt cx="5644062" cy="616427"/>
          </a:xfrm>
        </p:grpSpPr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5EFA3464-D795-D264-2543-B47B83C1649E}"/>
                </a:ext>
              </a:extLst>
            </p:cNvPr>
            <p:cNvSpPr txBox="1">
              <a:spLocks/>
            </p:cNvSpPr>
            <p:nvPr/>
          </p:nvSpPr>
          <p:spPr>
            <a:xfrm>
              <a:off x="709816" y="4705872"/>
              <a:ext cx="5089425" cy="616427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>
              <a:lvl1pPr>
                <a:defRPr lang="es-CO" sz="2250" b="1" i="0" kern="0" spc="-8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Source Sans Pro" panose="020B0503030403020204" pitchFamily="34" charset="0"/>
                  <a:cs typeface="Arial" panose="020B0604020202020204" pitchFamily="34" charset="0"/>
                </a:defRPr>
              </a:lvl1pPr>
            </a:lstStyle>
            <a:p>
              <a:pPr defTabSz="914400"/>
              <a:r>
                <a:rPr lang="es-ES" sz="2000" dirty="0">
                  <a:solidFill>
                    <a:srgbClr val="F47721"/>
                  </a:solidFill>
                </a:rPr>
                <a:t>Para tener en cuenta</a:t>
              </a:r>
            </a:p>
          </p:txBody>
        </p:sp>
        <p:grpSp>
          <p:nvGrpSpPr>
            <p:cNvPr id="18" name="Grupo 25">
              <a:extLst>
                <a:ext uri="{FF2B5EF4-FFF2-40B4-BE49-F238E27FC236}">
                  <a16:creationId xmlns:a16="http://schemas.microsoft.com/office/drawing/2014/main" id="{EDD06D8B-2C19-3FD2-02C5-04D6C4262304}"/>
                </a:ext>
              </a:extLst>
            </p:cNvPr>
            <p:cNvGrpSpPr/>
            <p:nvPr/>
          </p:nvGrpSpPr>
          <p:grpSpPr>
            <a:xfrm>
              <a:off x="155179" y="4804356"/>
              <a:ext cx="386121" cy="419458"/>
              <a:chOff x="-1" y="-1"/>
              <a:chExt cx="681789" cy="681626"/>
            </a:xfrm>
          </p:grpSpPr>
          <p:sp>
            <p:nvSpPr>
              <p:cNvPr id="19" name="Círculo">
                <a:extLst>
                  <a:ext uri="{FF2B5EF4-FFF2-40B4-BE49-F238E27FC236}">
                    <a16:creationId xmlns:a16="http://schemas.microsoft.com/office/drawing/2014/main" id="{FF9EEE5F-FE0A-956E-A329-4DFFA6261D71}"/>
                  </a:ext>
                </a:extLst>
              </p:cNvPr>
              <p:cNvSpPr/>
              <p:nvPr/>
            </p:nvSpPr>
            <p:spPr>
              <a:xfrm>
                <a:off x="130360" y="1"/>
                <a:ext cx="426280" cy="426280"/>
              </a:xfrm>
              <a:prstGeom prst="ellipse">
                <a:avLst/>
              </a:prstGeom>
              <a:solidFill>
                <a:srgbClr val="FF8E00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Figura">
                <a:extLst>
                  <a:ext uri="{FF2B5EF4-FFF2-40B4-BE49-F238E27FC236}">
                    <a16:creationId xmlns:a16="http://schemas.microsoft.com/office/drawing/2014/main" id="{15FED452-49F7-5103-51E7-845ADDE6F437}"/>
                  </a:ext>
                </a:extLst>
              </p:cNvPr>
              <p:cNvSpPr/>
              <p:nvPr/>
            </p:nvSpPr>
            <p:spPr>
              <a:xfrm>
                <a:off x="254200" y="215092"/>
                <a:ext cx="170474" cy="276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0" h="21486" extrusionOk="0">
                    <a:moveTo>
                      <a:pt x="17669" y="21486"/>
                    </a:moveTo>
                    <a:lnTo>
                      <a:pt x="14959" y="21486"/>
                    </a:lnTo>
                    <a:lnTo>
                      <a:pt x="14959" y="9902"/>
                    </a:lnTo>
                    <a:cubicBezTo>
                      <a:pt x="14959" y="9447"/>
                      <a:pt x="15534" y="9093"/>
                      <a:pt x="16273" y="9093"/>
                    </a:cubicBezTo>
                    <a:lnTo>
                      <a:pt x="17833" y="9093"/>
                    </a:lnTo>
                    <a:lnTo>
                      <a:pt x="10852" y="2365"/>
                    </a:lnTo>
                    <a:lnTo>
                      <a:pt x="3871" y="9093"/>
                    </a:lnTo>
                    <a:lnTo>
                      <a:pt x="5432" y="9093"/>
                    </a:lnTo>
                    <a:cubicBezTo>
                      <a:pt x="6171" y="9093"/>
                      <a:pt x="6746" y="9447"/>
                      <a:pt x="6746" y="9902"/>
                    </a:cubicBezTo>
                    <a:lnTo>
                      <a:pt x="6746" y="14859"/>
                    </a:lnTo>
                    <a:lnTo>
                      <a:pt x="4036" y="14859"/>
                    </a:lnTo>
                    <a:lnTo>
                      <a:pt x="4036" y="10711"/>
                    </a:lnTo>
                    <a:lnTo>
                      <a:pt x="1325" y="10711"/>
                    </a:lnTo>
                    <a:cubicBezTo>
                      <a:pt x="832" y="10711"/>
                      <a:pt x="422" y="10560"/>
                      <a:pt x="175" y="10307"/>
                    </a:cubicBezTo>
                    <a:cubicBezTo>
                      <a:pt x="-71" y="10054"/>
                      <a:pt x="-71" y="9700"/>
                      <a:pt x="258" y="9447"/>
                    </a:cubicBezTo>
                    <a:lnTo>
                      <a:pt x="9620" y="341"/>
                    </a:lnTo>
                    <a:cubicBezTo>
                      <a:pt x="10113" y="-114"/>
                      <a:pt x="11427" y="-114"/>
                      <a:pt x="11920" y="341"/>
                    </a:cubicBezTo>
                    <a:lnTo>
                      <a:pt x="21283" y="9447"/>
                    </a:lnTo>
                    <a:cubicBezTo>
                      <a:pt x="21529" y="9700"/>
                      <a:pt x="21529" y="10003"/>
                      <a:pt x="21365" y="10307"/>
                    </a:cubicBezTo>
                    <a:cubicBezTo>
                      <a:pt x="21118" y="10560"/>
                      <a:pt x="20708" y="10711"/>
                      <a:pt x="20215" y="10711"/>
                    </a:cubicBezTo>
                    <a:lnTo>
                      <a:pt x="17505" y="10711"/>
                    </a:lnTo>
                    <a:lnTo>
                      <a:pt x="17505" y="2148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Rectángulo">
                <a:extLst>
                  <a:ext uri="{FF2B5EF4-FFF2-40B4-BE49-F238E27FC236}">
                    <a16:creationId xmlns:a16="http://schemas.microsoft.com/office/drawing/2014/main" id="{375C288B-9916-7622-6A66-A9024CA8FE49}"/>
                  </a:ext>
                </a:extLst>
              </p:cNvPr>
              <p:cNvSpPr/>
              <p:nvPr/>
            </p:nvSpPr>
            <p:spPr>
              <a:xfrm>
                <a:off x="332419" y="32590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Rectángulo">
                <a:extLst>
                  <a:ext uri="{FF2B5EF4-FFF2-40B4-BE49-F238E27FC236}">
                    <a16:creationId xmlns:a16="http://schemas.microsoft.com/office/drawing/2014/main" id="{3A767403-F654-9CE0-D533-3076DF5B3738}"/>
                  </a:ext>
                </a:extLst>
              </p:cNvPr>
              <p:cNvSpPr/>
              <p:nvPr/>
            </p:nvSpPr>
            <p:spPr>
              <a:xfrm>
                <a:off x="417153" y="606178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Figura">
                <a:extLst>
                  <a:ext uri="{FF2B5EF4-FFF2-40B4-BE49-F238E27FC236}">
                    <a16:creationId xmlns:a16="http://schemas.microsoft.com/office/drawing/2014/main" id="{9DA71FC1-93A5-66BE-C3E6-781891735FB1}"/>
                  </a:ext>
                </a:extLst>
              </p:cNvPr>
              <p:cNvSpPr/>
              <p:nvPr/>
            </p:nvSpPr>
            <p:spPr>
              <a:xfrm>
                <a:off x="-1" y="-1"/>
                <a:ext cx="681789" cy="511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13" y="21600"/>
                    </a:moveTo>
                    <a:lnTo>
                      <a:pt x="19535" y="21159"/>
                    </a:lnTo>
                    <a:cubicBezTo>
                      <a:pt x="20423" y="19120"/>
                      <a:pt x="20898" y="16779"/>
                      <a:pt x="20898" y="14409"/>
                    </a:cubicBezTo>
                    <a:cubicBezTo>
                      <a:pt x="20898" y="6970"/>
                      <a:pt x="16355" y="909"/>
                      <a:pt x="10779" y="909"/>
                    </a:cubicBezTo>
                    <a:cubicBezTo>
                      <a:pt x="5204" y="909"/>
                      <a:pt x="661" y="6970"/>
                      <a:pt x="661" y="14409"/>
                    </a:cubicBezTo>
                    <a:cubicBezTo>
                      <a:pt x="661" y="16779"/>
                      <a:pt x="1136" y="19120"/>
                      <a:pt x="2024" y="21159"/>
                    </a:cubicBezTo>
                    <a:lnTo>
                      <a:pt x="1446" y="21600"/>
                    </a:lnTo>
                    <a:cubicBezTo>
                      <a:pt x="496" y="19423"/>
                      <a:pt x="0" y="16916"/>
                      <a:pt x="0" y="14409"/>
                    </a:cubicBezTo>
                    <a:cubicBezTo>
                      <a:pt x="0" y="6474"/>
                      <a:pt x="4853" y="0"/>
                      <a:pt x="10800" y="0"/>
                    </a:cubicBezTo>
                    <a:cubicBezTo>
                      <a:pt x="16747" y="0"/>
                      <a:pt x="21600" y="6474"/>
                      <a:pt x="21600" y="14409"/>
                    </a:cubicBezTo>
                    <a:cubicBezTo>
                      <a:pt x="21559" y="16944"/>
                      <a:pt x="21063" y="19423"/>
                      <a:pt x="20113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Figura">
                <a:extLst>
                  <a:ext uri="{FF2B5EF4-FFF2-40B4-BE49-F238E27FC236}">
                    <a16:creationId xmlns:a16="http://schemas.microsoft.com/office/drawing/2014/main" id="{7EE322BE-CDE5-D0F4-756A-329CA3926239}"/>
                  </a:ext>
                </a:extLst>
              </p:cNvPr>
              <p:cNvSpPr/>
              <p:nvPr/>
            </p:nvSpPr>
            <p:spPr>
              <a:xfrm>
                <a:off x="527960" y="260721"/>
                <a:ext cx="50190" cy="194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21600"/>
                    </a:moveTo>
                    <a:lnTo>
                      <a:pt x="0" y="20444"/>
                    </a:lnTo>
                    <a:cubicBezTo>
                      <a:pt x="8135" y="16904"/>
                      <a:pt x="12343" y="12787"/>
                      <a:pt x="12343" y="8669"/>
                    </a:cubicBezTo>
                    <a:cubicBezTo>
                      <a:pt x="12343" y="5996"/>
                      <a:pt x="10660" y="3323"/>
                      <a:pt x="7013" y="795"/>
                    </a:cubicBezTo>
                    <a:lnTo>
                      <a:pt x="15709" y="0"/>
                    </a:lnTo>
                    <a:cubicBezTo>
                      <a:pt x="19636" y="2745"/>
                      <a:pt x="21600" y="5707"/>
                      <a:pt x="21600" y="8669"/>
                    </a:cubicBezTo>
                    <a:cubicBezTo>
                      <a:pt x="21320" y="13148"/>
                      <a:pt x="16551" y="17627"/>
                      <a:pt x="7855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Figura">
                <a:extLst>
                  <a:ext uri="{FF2B5EF4-FFF2-40B4-BE49-F238E27FC236}">
                    <a16:creationId xmlns:a16="http://schemas.microsoft.com/office/drawing/2014/main" id="{5F3E6BF4-8A14-8253-EC34-A1BD5FE09CCB}"/>
                  </a:ext>
                </a:extLst>
              </p:cNvPr>
              <p:cNvSpPr/>
              <p:nvPr/>
            </p:nvSpPr>
            <p:spPr>
              <a:xfrm>
                <a:off x="371527" y="110806"/>
                <a:ext cx="171426" cy="125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8" y="21600"/>
                    </a:moveTo>
                    <a:cubicBezTo>
                      <a:pt x="15112" y="11812"/>
                      <a:pt x="8049" y="5288"/>
                      <a:pt x="0" y="3600"/>
                    </a:cubicBezTo>
                    <a:lnTo>
                      <a:pt x="411" y="0"/>
                    </a:lnTo>
                    <a:cubicBezTo>
                      <a:pt x="9363" y="1800"/>
                      <a:pt x="17001" y="9000"/>
                      <a:pt x="21600" y="19800"/>
                    </a:cubicBezTo>
                    <a:lnTo>
                      <a:pt x="19218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Figura">
                <a:extLst>
                  <a:ext uri="{FF2B5EF4-FFF2-40B4-BE49-F238E27FC236}">
                    <a16:creationId xmlns:a16="http://schemas.microsoft.com/office/drawing/2014/main" id="{A1DCE155-2C83-2CEB-F6E9-9FDBD4B3B5E4}"/>
                  </a:ext>
                </a:extLst>
              </p:cNvPr>
              <p:cNvSpPr/>
              <p:nvPr/>
            </p:nvSpPr>
            <p:spPr>
              <a:xfrm>
                <a:off x="123842" y="104289"/>
                <a:ext cx="216400" cy="153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2" y="21600"/>
                    </a:moveTo>
                    <a:lnTo>
                      <a:pt x="0" y="20405"/>
                    </a:lnTo>
                    <a:cubicBezTo>
                      <a:pt x="3643" y="7997"/>
                      <a:pt x="12101" y="0"/>
                      <a:pt x="21600" y="0"/>
                    </a:cubicBezTo>
                    <a:lnTo>
                      <a:pt x="21600" y="3033"/>
                    </a:lnTo>
                    <a:cubicBezTo>
                      <a:pt x="13012" y="3033"/>
                      <a:pt x="5270" y="10294"/>
                      <a:pt x="1952" y="21600"/>
                    </a:cubicBez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Figura">
                <a:extLst>
                  <a:ext uri="{FF2B5EF4-FFF2-40B4-BE49-F238E27FC236}">
                    <a16:creationId xmlns:a16="http://schemas.microsoft.com/office/drawing/2014/main" id="{06F7649C-4462-EE04-690C-4ACEB92E957A}"/>
                  </a:ext>
                </a:extLst>
              </p:cNvPr>
              <p:cNvSpPr/>
              <p:nvPr/>
            </p:nvSpPr>
            <p:spPr>
              <a:xfrm>
                <a:off x="110806" y="338939"/>
                <a:ext cx="50191" cy="11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5" y="21600"/>
                    </a:moveTo>
                    <a:cubicBezTo>
                      <a:pt x="4769" y="15120"/>
                      <a:pt x="0" y="7560"/>
                      <a:pt x="0" y="0"/>
                    </a:cubicBezTo>
                    <a:lnTo>
                      <a:pt x="9257" y="0"/>
                    </a:lnTo>
                    <a:cubicBezTo>
                      <a:pt x="9257" y="6840"/>
                      <a:pt x="13465" y="13680"/>
                      <a:pt x="21600" y="19560"/>
                    </a:cubicBezTo>
                    <a:lnTo>
                      <a:pt x="13465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Rectángulo">
                <a:extLst>
                  <a:ext uri="{FF2B5EF4-FFF2-40B4-BE49-F238E27FC236}">
                    <a16:creationId xmlns:a16="http://schemas.microsoft.com/office/drawing/2014/main" id="{FDDC71EB-7010-D1A6-79BE-04640CC031EB}"/>
                  </a:ext>
                </a:extLst>
              </p:cNvPr>
              <p:cNvSpPr/>
              <p:nvPr/>
            </p:nvSpPr>
            <p:spPr>
              <a:xfrm>
                <a:off x="13036" y="325902"/>
                <a:ext cx="20205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Figura">
                <a:extLst>
                  <a:ext uri="{FF2B5EF4-FFF2-40B4-BE49-F238E27FC236}">
                    <a16:creationId xmlns:a16="http://schemas.microsoft.com/office/drawing/2014/main" id="{135C7166-7D66-D591-8D5D-DD4D8ADE4530}"/>
                  </a:ext>
                </a:extLst>
              </p:cNvPr>
              <p:cNvSpPr/>
              <p:nvPr/>
            </p:nvSpPr>
            <p:spPr>
              <a:xfrm>
                <a:off x="449744" y="162951"/>
                <a:ext cx="195920" cy="125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394"/>
                    </a:moveTo>
                    <a:lnTo>
                      <a:pt x="20415" y="0"/>
                    </a:lnTo>
                    <a:lnTo>
                      <a:pt x="21600" y="3206"/>
                    </a:lnTo>
                    <a:lnTo>
                      <a:pt x="1186" y="21600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Rectángulo">
                <a:extLst>
                  <a:ext uri="{FF2B5EF4-FFF2-40B4-BE49-F238E27FC236}">
                    <a16:creationId xmlns:a16="http://schemas.microsoft.com/office/drawing/2014/main" id="{9A355994-CFD4-833C-F888-581241D7CCEE}"/>
                  </a:ext>
                </a:extLst>
              </p:cNvPr>
              <p:cNvSpPr/>
              <p:nvPr/>
            </p:nvSpPr>
            <p:spPr>
              <a:xfrm>
                <a:off x="332419" y="6518"/>
                <a:ext cx="21511" cy="159693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Cuadrado">
                <a:extLst>
                  <a:ext uri="{FF2B5EF4-FFF2-40B4-BE49-F238E27FC236}">
                    <a16:creationId xmlns:a16="http://schemas.microsoft.com/office/drawing/2014/main" id="{40B36E71-9D19-ACC7-EE42-D25FC235421A}"/>
                  </a:ext>
                </a:extLst>
              </p:cNvPr>
              <p:cNvSpPr/>
              <p:nvPr/>
            </p:nvSpPr>
            <p:spPr>
              <a:xfrm>
                <a:off x="110806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Cuadrado">
                <a:extLst>
                  <a:ext uri="{FF2B5EF4-FFF2-40B4-BE49-F238E27FC236}">
                    <a16:creationId xmlns:a16="http://schemas.microsoft.com/office/drawing/2014/main" id="{6CF77265-742F-AFF0-7DE4-9190E539139A}"/>
                  </a:ext>
                </a:extLst>
              </p:cNvPr>
              <p:cNvSpPr/>
              <p:nvPr/>
            </p:nvSpPr>
            <p:spPr>
              <a:xfrm>
                <a:off x="149914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Cuadrado">
                <a:extLst>
                  <a:ext uri="{FF2B5EF4-FFF2-40B4-BE49-F238E27FC236}">
                    <a16:creationId xmlns:a16="http://schemas.microsoft.com/office/drawing/2014/main" id="{08BCD8FE-3BD9-2DD8-F35A-7415DFD8C929}"/>
                  </a:ext>
                </a:extLst>
              </p:cNvPr>
              <p:cNvSpPr/>
              <p:nvPr/>
            </p:nvSpPr>
            <p:spPr>
              <a:xfrm>
                <a:off x="195541" y="286794"/>
                <a:ext cx="21511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Rectángulo">
                <a:extLst>
                  <a:ext uri="{FF2B5EF4-FFF2-40B4-BE49-F238E27FC236}">
                    <a16:creationId xmlns:a16="http://schemas.microsoft.com/office/drawing/2014/main" id="{AD7CC083-57B1-D37F-F554-BB3B5F2C74F0}"/>
                  </a:ext>
                </a:extLst>
              </p:cNvPr>
              <p:cNvSpPr/>
              <p:nvPr/>
            </p:nvSpPr>
            <p:spPr>
              <a:xfrm>
                <a:off x="247685" y="521442"/>
                <a:ext cx="53449" cy="21511"/>
              </a:xfrm>
              <a:prstGeom prst="rect">
                <a:avLst/>
              </a:pr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Figura">
                <a:extLst>
                  <a:ext uri="{FF2B5EF4-FFF2-40B4-BE49-F238E27FC236}">
                    <a16:creationId xmlns:a16="http://schemas.microsoft.com/office/drawing/2014/main" id="{4BCEC848-B71F-090A-250B-3E94C17D53EA}"/>
                  </a:ext>
                </a:extLst>
              </p:cNvPr>
              <p:cNvSpPr/>
              <p:nvPr/>
            </p:nvSpPr>
            <p:spPr>
              <a:xfrm>
                <a:off x="338942" y="488855"/>
                <a:ext cx="342284" cy="191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21436" extrusionOk="0">
                    <a:moveTo>
                      <a:pt x="21565" y="21436"/>
                    </a:moveTo>
                    <a:lnTo>
                      <a:pt x="8137" y="21436"/>
                    </a:lnTo>
                    <a:cubicBezTo>
                      <a:pt x="7767" y="21436"/>
                      <a:pt x="7480" y="20925"/>
                      <a:pt x="7480" y="20268"/>
                    </a:cubicBezTo>
                    <a:lnTo>
                      <a:pt x="7480" y="14285"/>
                    </a:lnTo>
                    <a:cubicBezTo>
                      <a:pt x="7480" y="13628"/>
                      <a:pt x="7767" y="13117"/>
                      <a:pt x="8137" y="13117"/>
                    </a:cubicBezTo>
                    <a:lnTo>
                      <a:pt x="8917" y="13117"/>
                    </a:lnTo>
                    <a:lnTo>
                      <a:pt x="5427" y="3412"/>
                    </a:lnTo>
                    <a:lnTo>
                      <a:pt x="1936" y="13117"/>
                    </a:lnTo>
                    <a:lnTo>
                      <a:pt x="2716" y="13117"/>
                    </a:lnTo>
                    <a:cubicBezTo>
                      <a:pt x="3086" y="13117"/>
                      <a:pt x="3373" y="13628"/>
                      <a:pt x="3373" y="14285"/>
                    </a:cubicBezTo>
                    <a:lnTo>
                      <a:pt x="3373" y="21436"/>
                    </a:lnTo>
                    <a:lnTo>
                      <a:pt x="2018" y="21436"/>
                    </a:lnTo>
                    <a:lnTo>
                      <a:pt x="2018" y="15452"/>
                    </a:lnTo>
                    <a:lnTo>
                      <a:pt x="663" y="15452"/>
                    </a:lnTo>
                    <a:cubicBezTo>
                      <a:pt x="417" y="15452"/>
                      <a:pt x="211" y="15233"/>
                      <a:pt x="88" y="14868"/>
                    </a:cubicBezTo>
                    <a:cubicBezTo>
                      <a:pt x="-35" y="14504"/>
                      <a:pt x="-35" y="13993"/>
                      <a:pt x="129" y="13628"/>
                    </a:cubicBezTo>
                    <a:lnTo>
                      <a:pt x="4811" y="493"/>
                    </a:lnTo>
                    <a:cubicBezTo>
                      <a:pt x="5057" y="-164"/>
                      <a:pt x="5714" y="-164"/>
                      <a:pt x="5960" y="493"/>
                    </a:cubicBezTo>
                    <a:lnTo>
                      <a:pt x="10642" y="13628"/>
                    </a:lnTo>
                    <a:cubicBezTo>
                      <a:pt x="10765" y="13993"/>
                      <a:pt x="10765" y="14431"/>
                      <a:pt x="10683" y="14868"/>
                    </a:cubicBezTo>
                    <a:cubicBezTo>
                      <a:pt x="10560" y="15233"/>
                      <a:pt x="10354" y="15452"/>
                      <a:pt x="10108" y="15452"/>
                    </a:cubicBezTo>
                    <a:lnTo>
                      <a:pt x="8753" y="15452"/>
                    </a:lnTo>
                    <a:lnTo>
                      <a:pt x="8753" y="19028"/>
                    </a:lnTo>
                    <a:lnTo>
                      <a:pt x="21483" y="19028"/>
                    </a:lnTo>
                    <a:lnTo>
                      <a:pt x="21483" y="21436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Figura">
                <a:extLst>
                  <a:ext uri="{FF2B5EF4-FFF2-40B4-BE49-F238E27FC236}">
                    <a16:creationId xmlns:a16="http://schemas.microsoft.com/office/drawing/2014/main" id="{673CF164-E103-447A-A4CA-BF62652AA5D2}"/>
                  </a:ext>
                </a:extLst>
              </p:cNvPr>
              <p:cNvSpPr/>
              <p:nvPr/>
            </p:nvSpPr>
            <p:spPr>
              <a:xfrm>
                <a:off x="0" y="404112"/>
                <a:ext cx="340498" cy="277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487" extrusionOk="0">
                    <a:moveTo>
                      <a:pt x="19659" y="21487"/>
                    </a:moveTo>
                    <a:lnTo>
                      <a:pt x="18296" y="21487"/>
                    </a:lnTo>
                    <a:lnTo>
                      <a:pt x="18296" y="9930"/>
                    </a:lnTo>
                    <a:cubicBezTo>
                      <a:pt x="18296" y="9476"/>
                      <a:pt x="18585" y="9123"/>
                      <a:pt x="18957" y="9123"/>
                    </a:cubicBezTo>
                    <a:lnTo>
                      <a:pt x="19741" y="9123"/>
                    </a:lnTo>
                    <a:lnTo>
                      <a:pt x="16231" y="2410"/>
                    </a:lnTo>
                    <a:lnTo>
                      <a:pt x="12720" y="9123"/>
                    </a:lnTo>
                    <a:lnTo>
                      <a:pt x="13505" y="9123"/>
                    </a:lnTo>
                    <a:cubicBezTo>
                      <a:pt x="13877" y="9123"/>
                      <a:pt x="14166" y="9476"/>
                      <a:pt x="14166" y="9930"/>
                    </a:cubicBezTo>
                    <a:lnTo>
                      <a:pt x="14166" y="20629"/>
                    </a:lnTo>
                    <a:cubicBezTo>
                      <a:pt x="14166" y="21083"/>
                      <a:pt x="13877" y="21437"/>
                      <a:pt x="13505" y="21437"/>
                    </a:cubicBezTo>
                    <a:lnTo>
                      <a:pt x="0" y="21437"/>
                    </a:lnTo>
                    <a:lnTo>
                      <a:pt x="0" y="19771"/>
                    </a:lnTo>
                    <a:lnTo>
                      <a:pt x="12803" y="19771"/>
                    </a:lnTo>
                    <a:lnTo>
                      <a:pt x="12803" y="10687"/>
                    </a:lnTo>
                    <a:lnTo>
                      <a:pt x="11440" y="10687"/>
                    </a:lnTo>
                    <a:cubicBezTo>
                      <a:pt x="11192" y="10687"/>
                      <a:pt x="10986" y="10536"/>
                      <a:pt x="10862" y="10283"/>
                    </a:cubicBezTo>
                    <a:cubicBezTo>
                      <a:pt x="10738" y="10031"/>
                      <a:pt x="10738" y="9678"/>
                      <a:pt x="10903" y="9425"/>
                    </a:cubicBezTo>
                    <a:lnTo>
                      <a:pt x="15611" y="341"/>
                    </a:lnTo>
                    <a:cubicBezTo>
                      <a:pt x="15859" y="-113"/>
                      <a:pt x="16520" y="-113"/>
                      <a:pt x="16768" y="341"/>
                    </a:cubicBezTo>
                    <a:lnTo>
                      <a:pt x="21476" y="9425"/>
                    </a:lnTo>
                    <a:cubicBezTo>
                      <a:pt x="21600" y="9678"/>
                      <a:pt x="21600" y="9980"/>
                      <a:pt x="21517" y="10283"/>
                    </a:cubicBezTo>
                    <a:cubicBezTo>
                      <a:pt x="21393" y="10536"/>
                      <a:pt x="21187" y="10687"/>
                      <a:pt x="20939" y="10687"/>
                    </a:cubicBezTo>
                    <a:lnTo>
                      <a:pt x="19576" y="10687"/>
                    </a:lnTo>
                    <a:lnTo>
                      <a:pt x="19576" y="21487"/>
                    </a:lnTo>
                    <a:close/>
                  </a:path>
                </a:pathLst>
              </a:custGeom>
              <a:solidFill>
                <a:srgbClr val="2D35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43836F-3B7D-5BE8-A8E7-261EDF96FCE8}"/>
              </a:ext>
            </a:extLst>
          </p:cNvPr>
          <p:cNvCxnSpPr>
            <a:cxnSpLocks/>
          </p:cNvCxnSpPr>
          <p:nvPr/>
        </p:nvCxnSpPr>
        <p:spPr>
          <a:xfrm>
            <a:off x="3055853" y="1642794"/>
            <a:ext cx="0" cy="1539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EC3A66C-07A9-2DE8-9026-A1D0176DD1CC}"/>
              </a:ext>
            </a:extLst>
          </p:cNvPr>
          <p:cNvCxnSpPr>
            <a:cxnSpLocks/>
          </p:cNvCxnSpPr>
          <p:nvPr/>
        </p:nvCxnSpPr>
        <p:spPr>
          <a:xfrm>
            <a:off x="4522790" y="1579935"/>
            <a:ext cx="0" cy="1539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AB202D1-FEE6-E178-9DC1-D0DCC1085B2E}"/>
              </a:ext>
            </a:extLst>
          </p:cNvPr>
          <p:cNvSpPr/>
          <p:nvPr/>
        </p:nvSpPr>
        <p:spPr>
          <a:xfrm>
            <a:off x="1812644" y="2460999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Enero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FDF383-FC47-2B4C-6FCC-6C34F0B874AA}"/>
              </a:ext>
            </a:extLst>
          </p:cNvPr>
          <p:cNvSpPr/>
          <p:nvPr/>
        </p:nvSpPr>
        <p:spPr>
          <a:xfrm>
            <a:off x="3396315" y="2442748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Febrero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6294867-ABC6-2406-6541-379E50743F45}"/>
              </a:ext>
            </a:extLst>
          </p:cNvPr>
          <p:cNvSpPr/>
          <p:nvPr/>
        </p:nvSpPr>
        <p:spPr>
          <a:xfrm>
            <a:off x="4915217" y="2468281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Marzo</a:t>
            </a:r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48E925D2-BF24-35F6-29F9-E82859519325}"/>
              </a:ext>
            </a:extLst>
          </p:cNvPr>
          <p:cNvSpPr/>
          <p:nvPr/>
        </p:nvSpPr>
        <p:spPr>
          <a:xfrm rot="19582834" flipH="1">
            <a:off x="5775080" y="1812332"/>
            <a:ext cx="568965" cy="20468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A957D85-32D8-2A66-9344-8E187063D03E}"/>
              </a:ext>
            </a:extLst>
          </p:cNvPr>
          <p:cNvSpPr/>
          <p:nvPr/>
        </p:nvSpPr>
        <p:spPr>
          <a:xfrm>
            <a:off x="5987047" y="1913498"/>
            <a:ext cx="675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Alerta!</a:t>
            </a: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F01B1B0-87D4-5F18-5893-553C1E1C9853}"/>
              </a:ext>
            </a:extLst>
          </p:cNvPr>
          <p:cNvCxnSpPr>
            <a:cxnSpLocks/>
          </p:cNvCxnSpPr>
          <p:nvPr/>
        </p:nvCxnSpPr>
        <p:spPr>
          <a:xfrm>
            <a:off x="3027278" y="4537182"/>
            <a:ext cx="0" cy="208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E3DCB68B-B0DD-1A2F-7305-00C49C0855CB}"/>
              </a:ext>
            </a:extLst>
          </p:cNvPr>
          <p:cNvCxnSpPr>
            <a:cxnSpLocks/>
          </p:cNvCxnSpPr>
          <p:nvPr/>
        </p:nvCxnSpPr>
        <p:spPr>
          <a:xfrm>
            <a:off x="4450702" y="4537181"/>
            <a:ext cx="0" cy="208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C86FAAE-64B4-F55C-B215-33AE45A90711}"/>
              </a:ext>
            </a:extLst>
          </p:cNvPr>
          <p:cNvSpPr/>
          <p:nvPr/>
        </p:nvSpPr>
        <p:spPr>
          <a:xfrm>
            <a:off x="1610559" y="5538178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Enero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ABDFB922-44FA-5CF2-4AD0-0F0B249133B7}"/>
              </a:ext>
            </a:extLst>
          </p:cNvPr>
          <p:cNvSpPr/>
          <p:nvPr/>
        </p:nvSpPr>
        <p:spPr>
          <a:xfrm>
            <a:off x="3509902" y="5522062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Febrero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0000CC0-0359-A342-9767-49EF543D0932}"/>
              </a:ext>
            </a:extLst>
          </p:cNvPr>
          <p:cNvSpPr/>
          <p:nvPr/>
        </p:nvSpPr>
        <p:spPr>
          <a:xfrm>
            <a:off x="4861816" y="5523281"/>
            <a:ext cx="96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Marzo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741DDD1-FCAA-0DE2-AE15-631ADE076FDD}"/>
              </a:ext>
            </a:extLst>
          </p:cNvPr>
          <p:cNvSpPr/>
          <p:nvPr/>
        </p:nvSpPr>
        <p:spPr>
          <a:xfrm>
            <a:off x="435074" y="3703264"/>
            <a:ext cx="5853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COP ha sido superior a 2.7 y superior a 3 en marzo. </a:t>
            </a:r>
            <a:endParaRPr lang="es-CO" sz="1600" dirty="0">
              <a:solidFill>
                <a:srgbClr val="F47721"/>
              </a:solidFill>
              <a:latin typeface="Arial"/>
              <a:cs typeface="Arial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F7B7DF2-81D7-0C70-6932-18355D169D0B}"/>
              </a:ext>
            </a:extLst>
          </p:cNvPr>
          <p:cNvSpPr/>
          <p:nvPr/>
        </p:nvSpPr>
        <p:spPr>
          <a:xfrm>
            <a:off x="2089944" y="6212210"/>
            <a:ext cx="648554" cy="21278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6ED7D55-11FC-1145-3049-7B350C9812B2}"/>
              </a:ext>
            </a:extLst>
          </p:cNvPr>
          <p:cNvSpPr/>
          <p:nvPr/>
        </p:nvSpPr>
        <p:spPr>
          <a:xfrm>
            <a:off x="2936312" y="6142841"/>
            <a:ext cx="24615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>
                <a:latin typeface="Arial"/>
                <a:cs typeface="Arial"/>
              </a:rPr>
              <a:t>Activación resistencias eléctricas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4D47B8-8E7A-9CFB-6903-D8BB4B3D169F}"/>
              </a:ext>
            </a:extLst>
          </p:cNvPr>
          <p:cNvSpPr/>
          <p:nvPr/>
        </p:nvSpPr>
        <p:spPr>
          <a:xfrm>
            <a:off x="786366" y="7284442"/>
            <a:ext cx="57666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El COP es el coeficiente de rendimiento del sistema e indica qué tan eficiente está calentando el agua. Entre mayor sea mea, mayor es la eficiencia energética del sistema. En enero y febrero por el polvo generado en la obra civil, el rendimiento se vio afectado. En marzo el rendimiento estabilizó en 3.2.</a:t>
            </a:r>
            <a:endParaRPr lang="es-CO" sz="1400" dirty="0">
              <a:solidFill>
                <a:srgbClr val="F4772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22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7FCDA-7DB2-0D78-99CA-D520C5D2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00A2AB-A9E4-F9AD-9C65-B6533453DA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010842-61F8-B301-9D27-B73F6B0E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5213"/>
            <a:ext cx="6858000" cy="15335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774DAB-2D8A-8F60-A956-D3109895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4772"/>
            <a:ext cx="6858000" cy="15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3FE2FCD-B421-47CC-AC89-7B78491993FE}"/>
              </a:ext>
            </a:extLst>
          </p:cNvPr>
          <p:cNvSpPr/>
          <p:nvPr/>
        </p:nvSpPr>
        <p:spPr>
          <a:xfrm>
            <a:off x="0" y="3"/>
            <a:ext cx="6858000" cy="9144000"/>
          </a:xfrm>
          <a:prstGeom prst="rect">
            <a:avLst/>
          </a:prstGeom>
          <a:solidFill>
            <a:srgbClr val="FF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270B30-C611-AC41-BA87-571558C69D43}"/>
              </a:ext>
            </a:extLst>
          </p:cNvPr>
          <p:cNvSpPr txBox="1"/>
          <p:nvPr/>
        </p:nvSpPr>
        <p:spPr>
          <a:xfrm>
            <a:off x="420337" y="1401276"/>
            <a:ext cx="6017326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Este es el resultado de un trabajo en equipo.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4000" spc="-300">
              <a:solidFill>
                <a:prstClr val="white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20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Todavía nos falta un camino por recorrer, pero vamos muy bien.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5400" b="1" spc="-400">
              <a:solidFill>
                <a:prstClr val="white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5400" b="1" spc="-400"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¡</a:t>
            </a:r>
            <a:r>
              <a:rPr kumimoji="0" lang="es-CO" sz="5400" b="1" i="0" u="none" strike="noStrike" kern="1200" cap="none" spc="-4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 por acompañarnos en este proceso!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5400" b="1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5400" b="1" spc="-400">
              <a:solidFill>
                <a:prstClr val="white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6000" b="1" i="0" u="none" strike="noStrike" kern="1200" cap="none" spc="-4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6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C1B90BD-07F1-45C2-9A1F-D06A038EA33F}"/>
              </a:ext>
            </a:extLst>
          </p:cNvPr>
          <p:cNvSpPr/>
          <p:nvPr/>
        </p:nvSpPr>
        <p:spPr>
          <a:xfrm>
            <a:off x="0" y="3"/>
            <a:ext cx="6857999" cy="9144000"/>
          </a:xfrm>
          <a:prstGeom prst="rect">
            <a:avLst/>
          </a:prstGeom>
          <a:solidFill>
            <a:srgbClr val="FF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1"/>
          </a:p>
        </p:txBody>
      </p:sp>
      <p:sp>
        <p:nvSpPr>
          <p:cNvPr id="3" name="object 3"/>
          <p:cNvSpPr/>
          <p:nvPr/>
        </p:nvSpPr>
        <p:spPr>
          <a:xfrm>
            <a:off x="1218483" y="8239314"/>
            <a:ext cx="161551" cy="16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826" y="8239314"/>
            <a:ext cx="160245" cy="160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880" y="8239314"/>
            <a:ext cx="160240" cy="160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1925" y="8239314"/>
            <a:ext cx="160244" cy="160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162" y="7458046"/>
            <a:ext cx="1804589" cy="740225"/>
          </a:xfrm>
          <a:prstGeom prst="rect">
            <a:avLst/>
          </a:prstGeom>
        </p:spPr>
        <p:txBody>
          <a:bodyPr vert="horz" wrap="square" lIns="0" tIns="11261" rIns="0" bIns="0" rtlCol="0">
            <a:spAutoFit/>
          </a:bodyPr>
          <a:lstStyle/>
          <a:p>
            <a:pPr marL="11261" defTabSz="810798">
              <a:lnSpc>
                <a:spcPts val="1170"/>
              </a:lnSpc>
              <a:spcBef>
                <a:spcPts val="89"/>
              </a:spcBef>
            </a:pPr>
            <a:r>
              <a:rPr sz="1064" spc="-4">
                <a:solidFill>
                  <a:srgbClr val="FFFFFF"/>
                </a:solidFill>
                <a:latin typeface="Arial"/>
                <a:cs typeface="Arial"/>
              </a:rPr>
              <a:t>Línea </a:t>
            </a:r>
            <a:r>
              <a:rPr sz="1064" spc="27">
                <a:solidFill>
                  <a:srgbClr val="FFFFFF"/>
                </a:solidFill>
                <a:latin typeface="Arial"/>
                <a:cs typeface="Arial"/>
              </a:rPr>
              <a:t>de servicio </a:t>
            </a:r>
            <a:r>
              <a:rPr sz="1064" spc="9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064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64" spc="13">
                <a:solidFill>
                  <a:srgbClr val="FFFFFF"/>
                </a:solidFill>
                <a:latin typeface="Arial"/>
                <a:cs typeface="Arial"/>
              </a:rPr>
              <a:t>cliente:</a:t>
            </a:r>
            <a:endParaRPr sz="1064">
              <a:solidFill>
                <a:prstClr val="black"/>
              </a:solidFill>
              <a:latin typeface="Arial"/>
              <a:cs typeface="Arial"/>
            </a:endParaRPr>
          </a:p>
          <a:p>
            <a:pPr marL="11261" defTabSz="810798">
              <a:lnSpc>
                <a:spcPts val="1064"/>
              </a:lnSpc>
            </a:pPr>
            <a:r>
              <a:rPr sz="1064" b="1" spc="-9">
                <a:solidFill>
                  <a:srgbClr val="FFFFFF"/>
                </a:solidFill>
                <a:latin typeface="Arial"/>
                <a:cs typeface="Arial"/>
              </a:rPr>
              <a:t>01 </a:t>
            </a:r>
            <a:r>
              <a:rPr sz="1064" b="1" spc="18">
                <a:solidFill>
                  <a:srgbClr val="FFFFFF"/>
                </a:solidFill>
                <a:latin typeface="Arial"/>
                <a:cs typeface="Arial"/>
              </a:rPr>
              <a:t>8000</a:t>
            </a:r>
            <a:r>
              <a:rPr sz="106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64" b="1" spc="-53">
                <a:solidFill>
                  <a:srgbClr val="FFFFFF"/>
                </a:solidFill>
                <a:latin typeface="Arial"/>
                <a:cs typeface="Arial"/>
              </a:rPr>
              <a:t>1121115</a:t>
            </a:r>
            <a:endParaRPr sz="1064">
              <a:solidFill>
                <a:prstClr val="black"/>
              </a:solidFill>
              <a:latin typeface="Arial"/>
              <a:cs typeface="Arial"/>
            </a:endParaRPr>
          </a:p>
          <a:p>
            <a:pPr marL="11261" defTabSz="810798">
              <a:lnSpc>
                <a:spcPts val="1170"/>
              </a:lnSpc>
            </a:pPr>
            <a:r>
              <a:rPr sz="1064" spc="9">
                <a:solidFill>
                  <a:srgbClr val="FFFFFF"/>
                </a:solidFill>
                <a:latin typeface="Arial"/>
                <a:cs typeface="Arial"/>
                <a:hlinkClick r:id="rId6"/>
              </a:rPr>
              <a:t>servicioalcliente@celsia.com</a:t>
            </a:r>
            <a:endParaRPr sz="1064">
              <a:solidFill>
                <a:prstClr val="black"/>
              </a:solidFill>
              <a:latin typeface="Arial"/>
              <a:cs typeface="Arial"/>
            </a:endParaRPr>
          </a:p>
          <a:p>
            <a:pPr marL="11261" defTabSz="810798">
              <a:spcBef>
                <a:spcPts val="833"/>
              </a:spcBef>
            </a:pPr>
            <a:r>
              <a:rPr sz="1153" spc="58">
                <a:solidFill>
                  <a:srgbClr val="FFFFFF"/>
                </a:solidFill>
                <a:latin typeface="Arial"/>
                <a:cs typeface="Arial"/>
                <a:hlinkClick r:id="rId7"/>
              </a:rPr>
              <a:t>www.celsia.com</a:t>
            </a:r>
            <a:endParaRPr sz="115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39868" y="3416815"/>
            <a:ext cx="1604704" cy="1337254"/>
          </a:xfrm>
          <a:custGeom>
            <a:avLst/>
            <a:gdLst/>
            <a:ahLst/>
            <a:cxnLst/>
            <a:rect l="l" t="t" r="r" b="b"/>
            <a:pathLst>
              <a:path w="1809750" h="1508125">
                <a:moveTo>
                  <a:pt x="187096" y="1148943"/>
                </a:moveTo>
                <a:lnTo>
                  <a:pt x="132941" y="1154481"/>
                </a:lnTo>
                <a:lnTo>
                  <a:pt x="86985" y="1170555"/>
                </a:lnTo>
                <a:lnTo>
                  <a:pt x="49971" y="1196751"/>
                </a:lnTo>
                <a:lnTo>
                  <a:pt x="22640" y="1232657"/>
                </a:lnTo>
                <a:lnTo>
                  <a:pt x="5731" y="1277906"/>
                </a:lnTo>
                <a:lnTo>
                  <a:pt x="0" y="1331950"/>
                </a:lnTo>
                <a:lnTo>
                  <a:pt x="6394" y="1384611"/>
                </a:lnTo>
                <a:lnTo>
                  <a:pt x="24325" y="1427400"/>
                </a:lnTo>
                <a:lnTo>
                  <a:pt x="52617" y="1460447"/>
                </a:lnTo>
                <a:lnTo>
                  <a:pt x="90097" y="1483879"/>
                </a:lnTo>
                <a:lnTo>
                  <a:pt x="135590" y="1497824"/>
                </a:lnTo>
                <a:lnTo>
                  <a:pt x="187921" y="1502410"/>
                </a:lnTo>
                <a:lnTo>
                  <a:pt x="207443" y="1501407"/>
                </a:lnTo>
                <a:lnTo>
                  <a:pt x="227102" y="1499039"/>
                </a:lnTo>
                <a:lnTo>
                  <a:pt x="246545" y="1495550"/>
                </a:lnTo>
                <a:lnTo>
                  <a:pt x="265417" y="1491183"/>
                </a:lnTo>
                <a:lnTo>
                  <a:pt x="263217" y="1448320"/>
                </a:lnTo>
                <a:lnTo>
                  <a:pt x="187655" y="1448320"/>
                </a:lnTo>
                <a:lnTo>
                  <a:pt x="138799" y="1439205"/>
                </a:lnTo>
                <a:lnTo>
                  <a:pt x="102322" y="1413771"/>
                </a:lnTo>
                <a:lnTo>
                  <a:pt x="79482" y="1375234"/>
                </a:lnTo>
                <a:lnTo>
                  <a:pt x="71539" y="1326807"/>
                </a:lnTo>
                <a:lnTo>
                  <a:pt x="79312" y="1277906"/>
                </a:lnTo>
                <a:lnTo>
                  <a:pt x="102001" y="1238596"/>
                </a:lnTo>
                <a:lnTo>
                  <a:pt x="137970" y="1212367"/>
                </a:lnTo>
                <a:lnTo>
                  <a:pt x="185585" y="1202715"/>
                </a:lnTo>
                <a:lnTo>
                  <a:pt x="261211" y="1202715"/>
                </a:lnTo>
                <a:lnTo>
                  <a:pt x="264502" y="1162964"/>
                </a:lnTo>
                <a:lnTo>
                  <a:pt x="244982" y="1156690"/>
                </a:lnTo>
                <a:lnTo>
                  <a:pt x="224799" y="1152324"/>
                </a:lnTo>
                <a:lnTo>
                  <a:pt x="205116" y="1149773"/>
                </a:lnTo>
                <a:lnTo>
                  <a:pt x="187096" y="1148943"/>
                </a:lnTo>
                <a:close/>
              </a:path>
              <a:path w="1809750" h="1508125">
                <a:moveTo>
                  <a:pt x="262483" y="1434033"/>
                </a:moveTo>
                <a:lnTo>
                  <a:pt x="247775" y="1439871"/>
                </a:lnTo>
                <a:lnTo>
                  <a:pt x="229112" y="1444382"/>
                </a:lnTo>
                <a:lnTo>
                  <a:pt x="208428" y="1447290"/>
                </a:lnTo>
                <a:lnTo>
                  <a:pt x="187655" y="1448320"/>
                </a:lnTo>
                <a:lnTo>
                  <a:pt x="263217" y="1448320"/>
                </a:lnTo>
                <a:lnTo>
                  <a:pt x="262483" y="1434033"/>
                </a:lnTo>
                <a:close/>
              </a:path>
              <a:path w="1809750" h="1508125">
                <a:moveTo>
                  <a:pt x="261211" y="1202715"/>
                </a:moveTo>
                <a:lnTo>
                  <a:pt x="185585" y="1202715"/>
                </a:lnTo>
                <a:lnTo>
                  <a:pt x="203814" y="1203512"/>
                </a:lnTo>
                <a:lnTo>
                  <a:pt x="222019" y="1206360"/>
                </a:lnTo>
                <a:lnTo>
                  <a:pt x="240536" y="1211941"/>
                </a:lnTo>
                <a:lnTo>
                  <a:pt x="259702" y="1220939"/>
                </a:lnTo>
                <a:lnTo>
                  <a:pt x="261211" y="1202715"/>
                </a:lnTo>
                <a:close/>
              </a:path>
              <a:path w="1809750" h="1508125">
                <a:moveTo>
                  <a:pt x="1640840" y="1149604"/>
                </a:moveTo>
                <a:lnTo>
                  <a:pt x="1637461" y="1149604"/>
                </a:lnTo>
                <a:lnTo>
                  <a:pt x="1468805" y="1498688"/>
                </a:lnTo>
                <a:lnTo>
                  <a:pt x="1533766" y="1498688"/>
                </a:lnTo>
                <a:lnTo>
                  <a:pt x="1569770" y="1417777"/>
                </a:lnTo>
                <a:lnTo>
                  <a:pt x="1770375" y="1417777"/>
                </a:lnTo>
                <a:lnTo>
                  <a:pt x="1750505" y="1376641"/>
                </a:lnTo>
                <a:lnTo>
                  <a:pt x="1588071" y="1376641"/>
                </a:lnTo>
                <a:lnTo>
                  <a:pt x="1634782" y="1271168"/>
                </a:lnTo>
                <a:lnTo>
                  <a:pt x="1699559" y="1271168"/>
                </a:lnTo>
                <a:lnTo>
                  <a:pt x="1640840" y="1149604"/>
                </a:lnTo>
                <a:close/>
              </a:path>
              <a:path w="1809750" h="1508125">
                <a:moveTo>
                  <a:pt x="1770375" y="1417777"/>
                </a:moveTo>
                <a:lnTo>
                  <a:pt x="1700504" y="1417777"/>
                </a:lnTo>
                <a:lnTo>
                  <a:pt x="1736598" y="1498688"/>
                </a:lnTo>
                <a:lnTo>
                  <a:pt x="1809457" y="1498688"/>
                </a:lnTo>
                <a:lnTo>
                  <a:pt x="1770375" y="1417777"/>
                </a:lnTo>
                <a:close/>
              </a:path>
              <a:path w="1809750" h="1508125">
                <a:moveTo>
                  <a:pt x="1699559" y="1271168"/>
                </a:moveTo>
                <a:lnTo>
                  <a:pt x="1634782" y="1271168"/>
                </a:lnTo>
                <a:lnTo>
                  <a:pt x="1682051" y="1376641"/>
                </a:lnTo>
                <a:lnTo>
                  <a:pt x="1750505" y="1376641"/>
                </a:lnTo>
                <a:lnTo>
                  <a:pt x="1699559" y="1271168"/>
                </a:lnTo>
                <a:close/>
              </a:path>
              <a:path w="1809750" h="1508125">
                <a:moveTo>
                  <a:pt x="994714" y="1433195"/>
                </a:moveTo>
                <a:lnTo>
                  <a:pt x="994714" y="1494599"/>
                </a:lnTo>
                <a:lnTo>
                  <a:pt x="1017954" y="1500336"/>
                </a:lnTo>
                <a:lnTo>
                  <a:pt x="1041420" y="1504573"/>
                </a:lnTo>
                <a:lnTo>
                  <a:pt x="1064889" y="1507199"/>
                </a:lnTo>
                <a:lnTo>
                  <a:pt x="1088136" y="1508099"/>
                </a:lnTo>
                <a:lnTo>
                  <a:pt x="1144658" y="1500797"/>
                </a:lnTo>
                <a:lnTo>
                  <a:pt x="1187280" y="1479699"/>
                </a:lnTo>
                <a:lnTo>
                  <a:pt x="1201778" y="1461465"/>
                </a:lnTo>
                <a:lnTo>
                  <a:pt x="1094206" y="1461465"/>
                </a:lnTo>
                <a:lnTo>
                  <a:pt x="1071045" y="1459492"/>
                </a:lnTo>
                <a:lnTo>
                  <a:pt x="1046260" y="1453849"/>
                </a:lnTo>
                <a:lnTo>
                  <a:pt x="1020575" y="1444947"/>
                </a:lnTo>
                <a:lnTo>
                  <a:pt x="994714" y="1433195"/>
                </a:lnTo>
                <a:close/>
              </a:path>
              <a:path w="1809750" h="1508125">
                <a:moveTo>
                  <a:pt x="1113358" y="1150594"/>
                </a:moveTo>
                <a:lnTo>
                  <a:pt x="1062677" y="1157256"/>
                </a:lnTo>
                <a:lnTo>
                  <a:pt x="1023802" y="1176289"/>
                </a:lnTo>
                <a:lnTo>
                  <a:pt x="999031" y="1206262"/>
                </a:lnTo>
                <a:lnTo>
                  <a:pt x="990663" y="1245743"/>
                </a:lnTo>
                <a:lnTo>
                  <a:pt x="992556" y="1264689"/>
                </a:lnTo>
                <a:lnTo>
                  <a:pt x="1019835" y="1310500"/>
                </a:lnTo>
                <a:lnTo>
                  <a:pt x="1061210" y="1335974"/>
                </a:lnTo>
                <a:lnTo>
                  <a:pt x="1085354" y="1346809"/>
                </a:lnTo>
                <a:lnTo>
                  <a:pt x="1118494" y="1362203"/>
                </a:lnTo>
                <a:lnTo>
                  <a:pt x="1140999" y="1376514"/>
                </a:lnTo>
                <a:lnTo>
                  <a:pt x="1153856" y="1391825"/>
                </a:lnTo>
                <a:lnTo>
                  <a:pt x="1158049" y="1410220"/>
                </a:lnTo>
                <a:lnTo>
                  <a:pt x="1153356" y="1431177"/>
                </a:lnTo>
                <a:lnTo>
                  <a:pt x="1140063" y="1447353"/>
                </a:lnTo>
                <a:lnTo>
                  <a:pt x="1119801" y="1457774"/>
                </a:lnTo>
                <a:lnTo>
                  <a:pt x="1094206" y="1461465"/>
                </a:lnTo>
                <a:lnTo>
                  <a:pt x="1201778" y="1461465"/>
                </a:lnTo>
                <a:lnTo>
                  <a:pt x="1214064" y="1446013"/>
                </a:lnTo>
                <a:lnTo>
                  <a:pt x="1223073" y="1400949"/>
                </a:lnTo>
                <a:lnTo>
                  <a:pt x="1217265" y="1366498"/>
                </a:lnTo>
                <a:lnTo>
                  <a:pt x="1199945" y="1338997"/>
                </a:lnTo>
                <a:lnTo>
                  <a:pt x="1170097" y="1315722"/>
                </a:lnTo>
                <a:lnTo>
                  <a:pt x="1126705" y="1293952"/>
                </a:lnTo>
                <a:lnTo>
                  <a:pt x="1097255" y="1281147"/>
                </a:lnTo>
                <a:lnTo>
                  <a:pt x="1075555" y="1269336"/>
                </a:lnTo>
                <a:lnTo>
                  <a:pt x="1062081" y="1255643"/>
                </a:lnTo>
                <a:lnTo>
                  <a:pt x="1057313" y="1237195"/>
                </a:lnTo>
                <a:lnTo>
                  <a:pt x="1061039" y="1220388"/>
                </a:lnTo>
                <a:lnTo>
                  <a:pt x="1071945" y="1207346"/>
                </a:lnTo>
                <a:lnTo>
                  <a:pt x="1089015" y="1198907"/>
                </a:lnTo>
                <a:lnTo>
                  <a:pt x="1111237" y="1195908"/>
                </a:lnTo>
                <a:lnTo>
                  <a:pt x="1199515" y="1195908"/>
                </a:lnTo>
                <a:lnTo>
                  <a:pt x="1199515" y="1165872"/>
                </a:lnTo>
                <a:lnTo>
                  <a:pt x="1178559" y="1159526"/>
                </a:lnTo>
                <a:lnTo>
                  <a:pt x="1156779" y="1154714"/>
                </a:lnTo>
                <a:lnTo>
                  <a:pt x="1134828" y="1151661"/>
                </a:lnTo>
                <a:lnTo>
                  <a:pt x="1113358" y="1150594"/>
                </a:lnTo>
                <a:close/>
              </a:path>
              <a:path w="1809750" h="1508125">
                <a:moveTo>
                  <a:pt x="1199515" y="1195908"/>
                </a:moveTo>
                <a:lnTo>
                  <a:pt x="1111237" y="1195908"/>
                </a:lnTo>
                <a:lnTo>
                  <a:pt x="1134105" y="1197590"/>
                </a:lnTo>
                <a:lnTo>
                  <a:pt x="1156971" y="1202851"/>
                </a:lnTo>
                <a:lnTo>
                  <a:pt x="1179040" y="1212013"/>
                </a:lnTo>
                <a:lnTo>
                  <a:pt x="1199515" y="1225397"/>
                </a:lnTo>
                <a:lnTo>
                  <a:pt x="1199515" y="1195908"/>
                </a:lnTo>
                <a:close/>
              </a:path>
              <a:path w="1809750" h="1508125">
                <a:moveTo>
                  <a:pt x="774903" y="1148943"/>
                </a:moveTo>
                <a:lnTo>
                  <a:pt x="706653" y="1148943"/>
                </a:lnTo>
                <a:lnTo>
                  <a:pt x="706653" y="1498739"/>
                </a:lnTo>
                <a:lnTo>
                  <a:pt x="907808" y="1498739"/>
                </a:lnTo>
                <a:lnTo>
                  <a:pt x="907808" y="1445514"/>
                </a:lnTo>
                <a:lnTo>
                  <a:pt x="774903" y="1445514"/>
                </a:lnTo>
                <a:lnTo>
                  <a:pt x="774903" y="1148943"/>
                </a:lnTo>
                <a:close/>
              </a:path>
              <a:path w="1809750" h="1508125">
                <a:moveTo>
                  <a:pt x="1389951" y="1149604"/>
                </a:moveTo>
                <a:lnTo>
                  <a:pt x="1321904" y="1149604"/>
                </a:lnTo>
                <a:lnTo>
                  <a:pt x="1321904" y="1498307"/>
                </a:lnTo>
                <a:lnTo>
                  <a:pt x="1389951" y="1498307"/>
                </a:lnTo>
                <a:lnTo>
                  <a:pt x="1389951" y="1149604"/>
                </a:lnTo>
                <a:close/>
              </a:path>
              <a:path w="1809750" h="1508125">
                <a:moveTo>
                  <a:pt x="586079" y="1149604"/>
                </a:moveTo>
                <a:lnTo>
                  <a:pt x="380784" y="1149604"/>
                </a:lnTo>
                <a:lnTo>
                  <a:pt x="380784" y="1498739"/>
                </a:lnTo>
                <a:lnTo>
                  <a:pt x="586079" y="1498739"/>
                </a:lnTo>
                <a:lnTo>
                  <a:pt x="586079" y="1444370"/>
                </a:lnTo>
                <a:lnTo>
                  <a:pt x="450240" y="1444370"/>
                </a:lnTo>
                <a:lnTo>
                  <a:pt x="450240" y="1345463"/>
                </a:lnTo>
                <a:lnTo>
                  <a:pt x="574814" y="1345463"/>
                </a:lnTo>
                <a:lnTo>
                  <a:pt x="574814" y="1290688"/>
                </a:lnTo>
                <a:lnTo>
                  <a:pt x="450240" y="1290688"/>
                </a:lnTo>
                <a:lnTo>
                  <a:pt x="450240" y="1204290"/>
                </a:lnTo>
                <a:lnTo>
                  <a:pt x="586079" y="1204290"/>
                </a:lnTo>
                <a:lnTo>
                  <a:pt x="586079" y="1149604"/>
                </a:lnTo>
                <a:close/>
              </a:path>
              <a:path w="1809750" h="1508125">
                <a:moveTo>
                  <a:pt x="798410" y="0"/>
                </a:moveTo>
                <a:lnTo>
                  <a:pt x="749995" y="14093"/>
                </a:lnTo>
                <a:lnTo>
                  <a:pt x="703842" y="32967"/>
                </a:lnTo>
                <a:lnTo>
                  <a:pt x="660247" y="56340"/>
                </a:lnTo>
                <a:lnTo>
                  <a:pt x="619505" y="83927"/>
                </a:lnTo>
                <a:lnTo>
                  <a:pt x="581912" y="115444"/>
                </a:lnTo>
                <a:lnTo>
                  <a:pt x="547763" y="150609"/>
                </a:lnTo>
                <a:lnTo>
                  <a:pt x="853160" y="935774"/>
                </a:lnTo>
                <a:lnTo>
                  <a:pt x="862244" y="936588"/>
                </a:lnTo>
                <a:lnTo>
                  <a:pt x="871359" y="937172"/>
                </a:lnTo>
                <a:lnTo>
                  <a:pt x="889558" y="938047"/>
                </a:lnTo>
                <a:lnTo>
                  <a:pt x="798410" y="0"/>
                </a:lnTo>
                <a:close/>
              </a:path>
              <a:path w="1809750" h="1508125">
                <a:moveTo>
                  <a:pt x="434213" y="403123"/>
                </a:moveTo>
                <a:lnTo>
                  <a:pt x="432425" y="417969"/>
                </a:lnTo>
                <a:lnTo>
                  <a:pt x="431091" y="432939"/>
                </a:lnTo>
                <a:lnTo>
                  <a:pt x="430258" y="448057"/>
                </a:lnTo>
                <a:lnTo>
                  <a:pt x="429971" y="463346"/>
                </a:lnTo>
                <a:lnTo>
                  <a:pt x="432699" y="514527"/>
                </a:lnTo>
                <a:lnTo>
                  <a:pt x="440696" y="564130"/>
                </a:lnTo>
                <a:lnTo>
                  <a:pt x="453681" y="611875"/>
                </a:lnTo>
                <a:lnTo>
                  <a:pt x="471374" y="657485"/>
                </a:lnTo>
                <a:lnTo>
                  <a:pt x="493495" y="700679"/>
                </a:lnTo>
                <a:lnTo>
                  <a:pt x="519762" y="741181"/>
                </a:lnTo>
                <a:lnTo>
                  <a:pt x="549896" y="778710"/>
                </a:lnTo>
                <a:lnTo>
                  <a:pt x="583615" y="812989"/>
                </a:lnTo>
                <a:lnTo>
                  <a:pt x="620639" y="843738"/>
                </a:lnTo>
                <a:lnTo>
                  <a:pt x="660688" y="870679"/>
                </a:lnTo>
                <a:lnTo>
                  <a:pt x="703480" y="893534"/>
                </a:lnTo>
                <a:lnTo>
                  <a:pt x="748736" y="912023"/>
                </a:lnTo>
                <a:lnTo>
                  <a:pt x="796175" y="925868"/>
                </a:lnTo>
                <a:lnTo>
                  <a:pt x="434213" y="403123"/>
                </a:lnTo>
                <a:close/>
              </a:path>
              <a:path w="1809750" h="1508125">
                <a:moveTo>
                  <a:pt x="1012405" y="0"/>
                </a:moveTo>
                <a:lnTo>
                  <a:pt x="921410" y="938047"/>
                </a:lnTo>
                <a:lnTo>
                  <a:pt x="939582" y="937172"/>
                </a:lnTo>
                <a:lnTo>
                  <a:pt x="948615" y="936588"/>
                </a:lnTo>
                <a:lnTo>
                  <a:pt x="957592" y="935774"/>
                </a:lnTo>
                <a:lnTo>
                  <a:pt x="1263319" y="150609"/>
                </a:lnTo>
                <a:lnTo>
                  <a:pt x="1229142" y="115444"/>
                </a:lnTo>
                <a:lnTo>
                  <a:pt x="1191522" y="83927"/>
                </a:lnTo>
                <a:lnTo>
                  <a:pt x="1150750" y="56340"/>
                </a:lnTo>
                <a:lnTo>
                  <a:pt x="1107113" y="32967"/>
                </a:lnTo>
                <a:lnTo>
                  <a:pt x="1060902" y="14093"/>
                </a:lnTo>
                <a:lnTo>
                  <a:pt x="1012405" y="0"/>
                </a:lnTo>
                <a:close/>
              </a:path>
              <a:path w="1809750" h="1508125">
                <a:moveTo>
                  <a:pt x="1376845" y="403123"/>
                </a:moveTo>
                <a:lnTo>
                  <a:pt x="1014730" y="925868"/>
                </a:lnTo>
                <a:lnTo>
                  <a:pt x="1062171" y="912023"/>
                </a:lnTo>
                <a:lnTo>
                  <a:pt x="1107429" y="893534"/>
                </a:lnTo>
                <a:lnTo>
                  <a:pt x="1150224" y="870679"/>
                </a:lnTo>
                <a:lnTo>
                  <a:pt x="1190274" y="843738"/>
                </a:lnTo>
                <a:lnTo>
                  <a:pt x="1227300" y="812989"/>
                </a:lnTo>
                <a:lnTo>
                  <a:pt x="1261020" y="778710"/>
                </a:lnTo>
                <a:lnTo>
                  <a:pt x="1291154" y="741181"/>
                </a:lnTo>
                <a:lnTo>
                  <a:pt x="1317422" y="700679"/>
                </a:lnTo>
                <a:lnTo>
                  <a:pt x="1339543" y="657485"/>
                </a:lnTo>
                <a:lnTo>
                  <a:pt x="1357236" y="611875"/>
                </a:lnTo>
                <a:lnTo>
                  <a:pt x="1370222" y="564130"/>
                </a:lnTo>
                <a:lnTo>
                  <a:pt x="1378219" y="514527"/>
                </a:lnTo>
                <a:lnTo>
                  <a:pt x="1380947" y="463346"/>
                </a:lnTo>
                <a:lnTo>
                  <a:pt x="1380620" y="448057"/>
                </a:lnTo>
                <a:lnTo>
                  <a:pt x="1379734" y="432939"/>
                </a:lnTo>
                <a:lnTo>
                  <a:pt x="1378429" y="417969"/>
                </a:lnTo>
                <a:lnTo>
                  <a:pt x="1376845" y="4031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2221" y="4911746"/>
            <a:ext cx="1587373" cy="148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162" y="6580059"/>
            <a:ext cx="1770805" cy="542006"/>
          </a:xfrm>
          <a:prstGeom prst="rect">
            <a:avLst/>
          </a:prstGeom>
        </p:spPr>
        <p:txBody>
          <a:bodyPr vert="horz" wrap="square" lIns="0" tIns="72071" rIns="0" bIns="0" rtlCol="0">
            <a:spAutoFit/>
          </a:bodyPr>
          <a:lstStyle/>
          <a:p>
            <a:pPr marL="11261" marR="4504" defTabSz="810798">
              <a:lnSpc>
                <a:spcPct val="79800"/>
              </a:lnSpc>
              <a:spcBef>
                <a:spcPts val="567"/>
              </a:spcBef>
            </a:pPr>
            <a:r>
              <a:rPr sz="1906" b="1" spc="-266">
                <a:solidFill>
                  <a:srgbClr val="FFFFFF"/>
                </a:solidFill>
                <a:latin typeface="Arial"/>
                <a:cs typeface="Arial"/>
              </a:rPr>
              <a:t>¡</a:t>
            </a:r>
            <a:r>
              <a:rPr sz="1906" b="1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6" b="1" spc="4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06" b="1" spc="-58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6" b="1" spc="-4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906" b="1" spc="-53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6" b="1" spc="4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906" b="1" spc="-18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06" b="1" spc="8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906" b="1" spc="7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6" b="1" spc="-18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sz="1906" b="1" spc="-9">
                <a:solidFill>
                  <a:srgbClr val="FFFFFF"/>
                </a:solidFill>
                <a:latin typeface="Arial"/>
                <a:cs typeface="Arial"/>
              </a:rPr>
              <a:t>JUNTOS!</a:t>
            </a:r>
            <a:endParaRPr sz="190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660" y="7302756"/>
            <a:ext cx="1809093" cy="0"/>
          </a:xfrm>
          <a:custGeom>
            <a:avLst/>
            <a:gdLst/>
            <a:ahLst/>
            <a:cxnLst/>
            <a:rect l="l" t="t" r="r" b="b"/>
            <a:pathLst>
              <a:path w="2040255">
                <a:moveTo>
                  <a:pt x="0" y="0"/>
                </a:moveTo>
                <a:lnTo>
                  <a:pt x="20397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0798"/>
            <a:endParaRPr sz="1596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FF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FF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FF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0f3557-a976-4e6c-8158-51fba85fc5fc">
      <Terms xmlns="http://schemas.microsoft.com/office/infopath/2007/PartnerControls"/>
    </lcf76f155ced4ddcb4097134ff3c332f>
    <TaxCatchAll xmlns="ab84cedc-be2c-4c4c-bf27-14ee269493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959EC278E5C046B05A561DFB1309A1" ma:contentTypeVersion="16" ma:contentTypeDescription="Crear nuevo documento." ma:contentTypeScope="" ma:versionID="ee414449d2975b3e9bb7c4f802e8ea7f">
  <xsd:schema xmlns:xsd="http://www.w3.org/2001/XMLSchema" xmlns:xs="http://www.w3.org/2001/XMLSchema" xmlns:p="http://schemas.microsoft.com/office/2006/metadata/properties" xmlns:ns2="5e0f3557-a976-4e6c-8158-51fba85fc5fc" xmlns:ns3="ab84cedc-be2c-4c4c-bf27-14ee26949396" targetNamespace="http://schemas.microsoft.com/office/2006/metadata/properties" ma:root="true" ma:fieldsID="17c09b07bde68c6ed601401c0c9d2e5a" ns2:_="" ns3:_="">
    <xsd:import namespace="5e0f3557-a976-4e6c-8158-51fba85fc5fc"/>
    <xsd:import namespace="ab84cedc-be2c-4c4c-bf27-14ee269493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f3557-a976-4e6c-8158-51fba85fc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db1d78a8-738e-47a1-8bbf-6fb1ef3f43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84cedc-be2c-4c4c-bf27-14ee2694939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3611e8-1215-410e-9b21-e662be45e3ae}" ma:internalName="TaxCatchAll" ma:showField="CatchAllData" ma:web="ab84cedc-be2c-4c4c-bf27-14ee269493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40C14D-39BC-4253-90C1-1E31AFE33679}">
  <ds:schemaRefs>
    <ds:schemaRef ds:uri="http://purl.org/dc/terms/"/>
    <ds:schemaRef ds:uri="ab84cedc-be2c-4c4c-bf27-14ee26949396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5e0f3557-a976-4e6c-8158-51fba85fc5fc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26DDCF-F19C-449C-B0AB-B6554FC22DBC}">
  <ds:schemaRefs>
    <ds:schemaRef ds:uri="5e0f3557-a976-4e6c-8158-51fba85fc5fc"/>
    <ds:schemaRef ds:uri="ab84cedc-be2c-4c4c-bf27-14ee269493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AC1F5A-CD24-493F-9B0F-2A4D48E9B7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</TotalTime>
  <Words>382</Words>
  <Application>Microsoft Office PowerPoint</Application>
  <PresentationFormat>Carta (216 x 279 mm)</PresentationFormat>
  <Paragraphs>69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Office Theme</vt:lpstr>
      <vt:lpstr>Presentación de PowerPoint</vt:lpstr>
      <vt:lpstr>IDENTIFICACIÓN DEL SISTEMA DE AGUA CALIENTE</vt:lpstr>
      <vt:lpstr>Globales de electricidad y agua</vt:lpstr>
      <vt:lpstr>Desagregado del consumo</vt:lpstr>
      <vt:lpstr>Desagregado del Rendimiento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Eloisa Arango Ochoa</dc:creator>
  <cp:lastModifiedBy>Yonatan Cadavid Sanchez</cp:lastModifiedBy>
  <cp:revision>2</cp:revision>
  <dcterms:created xsi:type="dcterms:W3CDTF">2019-07-22T16:46:23Z</dcterms:created>
  <dcterms:modified xsi:type="dcterms:W3CDTF">2023-04-25T14:14:59Z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0x010100C0959EC278E5C046B05A561DFB1309A1</vt:lpwstr>
  </property>
  <property fmtid="{D5CDD505-2E9C-101B-9397-08002B2CF9AE}" pid="3" name="MediaServiceImageTags">
    <vt:lpwstr/>
  </property>
</Properties>
</file>